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av" ContentType="audio/x-wav"/>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 id="2147483717" r:id="rId5"/>
  </p:sldMasterIdLst>
  <p:notesMasterIdLst>
    <p:notesMasterId r:id="rId53"/>
  </p:notesMasterIdLst>
  <p:sldIdLst>
    <p:sldId id="259" r:id="rId6"/>
    <p:sldId id="294" r:id="rId7"/>
    <p:sldId id="258" r:id="rId8"/>
    <p:sldId id="261" r:id="rId9"/>
    <p:sldId id="263" r:id="rId10"/>
    <p:sldId id="265" r:id="rId11"/>
    <p:sldId id="290" r:id="rId12"/>
    <p:sldId id="292" r:id="rId13"/>
    <p:sldId id="291" r:id="rId14"/>
    <p:sldId id="293" r:id="rId15"/>
    <p:sldId id="270" r:id="rId16"/>
    <p:sldId id="280" r:id="rId17"/>
    <p:sldId id="281" r:id="rId18"/>
    <p:sldId id="282" r:id="rId19"/>
    <p:sldId id="266" r:id="rId20"/>
    <p:sldId id="295" r:id="rId21"/>
    <p:sldId id="284" r:id="rId22"/>
    <p:sldId id="285" r:id="rId23"/>
    <p:sldId id="286" r:id="rId24"/>
    <p:sldId id="267" r:id="rId25"/>
    <p:sldId id="273" r:id="rId26"/>
    <p:sldId id="276" r:id="rId27"/>
    <p:sldId id="268" r:id="rId28"/>
    <p:sldId id="274" r:id="rId29"/>
    <p:sldId id="277" r:id="rId30"/>
    <p:sldId id="269" r:id="rId31"/>
    <p:sldId id="275" r:id="rId32"/>
    <p:sldId id="279" r:id="rId33"/>
    <p:sldId id="283" r:id="rId34"/>
    <p:sldId id="308" r:id="rId35"/>
    <p:sldId id="297" r:id="rId36"/>
    <p:sldId id="271" r:id="rId37"/>
    <p:sldId id="298" r:id="rId38"/>
    <p:sldId id="288" r:id="rId39"/>
    <p:sldId id="256" r:id="rId40"/>
    <p:sldId id="257" r:id="rId41"/>
    <p:sldId id="299" r:id="rId42"/>
    <p:sldId id="300" r:id="rId43"/>
    <p:sldId id="260" r:id="rId44"/>
    <p:sldId id="301" r:id="rId45"/>
    <p:sldId id="262" r:id="rId46"/>
    <p:sldId id="302" r:id="rId47"/>
    <p:sldId id="264" r:id="rId48"/>
    <p:sldId id="303" r:id="rId49"/>
    <p:sldId id="304" r:id="rId50"/>
    <p:sldId id="305" r:id="rId51"/>
    <p:sldId id="30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CC830E"/>
    <a:srgbClr val="ECD9CC"/>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38AB92-6D19-4DFF-B247-BE1E3822503F}" v="79" dt="2020-11-30T01:45:02.512"/>
    <p1510:client id="{73124B6B-AF5D-48B5-977C-18F89FBFA97B}" v="13" dt="2020-11-29T10:47:07.604"/>
    <p1510:client id="{852A3E6D-5DF4-45DC-9B82-C3C3E69B17BC}" v="5" dt="2021-03-03T01:24:21.027"/>
    <p1510:client id="{898DBD34-61DA-4C53-BCC5-5D030BA6C657}" v="548" dt="2020-11-30T00:30:31.279"/>
    <p1510:client id="{903C409C-8D2A-40EA-B437-F9F1873D1EB6}" v="173" dt="2020-11-30T00:25:01.357"/>
    <p1510:client id="{99616E05-5DAE-435D-AC2B-220484AFB7AC}" v="196" dt="2020-11-30T00:24:08.713"/>
    <p1510:client id="{A959CC1D-9DEF-4AA8-B665-857A5B22AFFB}" v="25" dt="2020-11-29T10:29:59.909"/>
    <p1510:client id="{CC842D95-53A2-4361-8E62-A99ADCF05982}" v="714" dt="2020-11-29T23:03:40.9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735" autoAdjust="0"/>
  </p:normalViewPr>
  <p:slideViewPr>
    <p:cSldViewPr snapToGrid="0">
      <p:cViewPr varScale="1">
        <p:scale>
          <a:sx n="95" d="100"/>
          <a:sy n="95" d="100"/>
        </p:scale>
        <p:origin x="90"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n,Jong" userId="S::js4898@drexel.edu::c7f01360-e4b2-458b-964d-1f6c7b6e3fa0" providerId="AD" clId="Web-{99616E05-5DAE-435D-AC2B-220484AFB7AC}"/>
    <pc:docChg chg="addSld modSld sldOrd">
      <pc:chgData name="Shin,Jong" userId="S::js4898@drexel.edu::c7f01360-e4b2-458b-964d-1f6c7b6e3fa0" providerId="AD" clId="Web-{99616E05-5DAE-435D-AC2B-220484AFB7AC}" dt="2020-11-30T00:24:08.713" v="187"/>
      <pc:docMkLst>
        <pc:docMk/>
      </pc:docMkLst>
      <pc:sldChg chg="modSp">
        <pc:chgData name="Shin,Jong" userId="S::js4898@drexel.edu::c7f01360-e4b2-458b-964d-1f6c7b6e3fa0" providerId="AD" clId="Web-{99616E05-5DAE-435D-AC2B-220484AFB7AC}" dt="2020-11-30T00:07:55.855" v="18" actId="14100"/>
        <pc:sldMkLst>
          <pc:docMk/>
          <pc:sldMk cId="3968648922" sldId="291"/>
        </pc:sldMkLst>
        <pc:picChg chg="mod">
          <ac:chgData name="Shin,Jong" userId="S::js4898@drexel.edu::c7f01360-e4b2-458b-964d-1f6c7b6e3fa0" providerId="AD" clId="Web-{99616E05-5DAE-435D-AC2B-220484AFB7AC}" dt="2020-11-30T00:07:55.855" v="18" actId="14100"/>
          <ac:picMkLst>
            <pc:docMk/>
            <pc:sldMk cId="3968648922" sldId="291"/>
            <ac:picMk id="3" creationId="{41992417-EF97-492D-90CD-36E0615CC88F}"/>
          </ac:picMkLst>
        </pc:picChg>
      </pc:sldChg>
      <pc:sldChg chg="addSp">
        <pc:chgData name="Shin,Jong" userId="S::js4898@drexel.edu::c7f01360-e4b2-458b-964d-1f6c7b6e3fa0" providerId="AD" clId="Web-{99616E05-5DAE-435D-AC2B-220484AFB7AC}" dt="2020-11-30T00:03:26.003" v="0"/>
        <pc:sldMkLst>
          <pc:docMk/>
          <pc:sldMk cId="3582840927" sldId="295"/>
        </pc:sldMkLst>
        <pc:spChg chg="add">
          <ac:chgData name="Shin,Jong" userId="S::js4898@drexel.edu::c7f01360-e4b2-458b-964d-1f6c7b6e3fa0" providerId="AD" clId="Web-{99616E05-5DAE-435D-AC2B-220484AFB7AC}" dt="2020-11-30T00:03:26.003" v="0"/>
          <ac:spMkLst>
            <pc:docMk/>
            <pc:sldMk cId="3582840927" sldId="295"/>
            <ac:spMk id="3" creationId="{ABF18B0D-D897-45E3-9C06-8DDA4A93801E}"/>
          </ac:spMkLst>
        </pc:spChg>
      </pc:sldChg>
      <pc:sldChg chg="addSp delSp modSp new ord">
        <pc:chgData name="Shin,Jong" userId="S::js4898@drexel.edu::c7f01360-e4b2-458b-964d-1f6c7b6e3fa0" providerId="AD" clId="Web-{99616E05-5DAE-435D-AC2B-220484AFB7AC}" dt="2020-11-30T00:24:08.713" v="187"/>
        <pc:sldMkLst>
          <pc:docMk/>
          <pc:sldMk cId="2972733711" sldId="297"/>
        </pc:sldMkLst>
        <pc:spChg chg="mod">
          <ac:chgData name="Shin,Jong" userId="S::js4898@drexel.edu::c7f01360-e4b2-458b-964d-1f6c7b6e3fa0" providerId="AD" clId="Web-{99616E05-5DAE-435D-AC2B-220484AFB7AC}" dt="2020-11-30T00:17:41.779" v="76" actId="20577"/>
          <ac:spMkLst>
            <pc:docMk/>
            <pc:sldMk cId="2972733711" sldId="297"/>
            <ac:spMk id="2" creationId="{202E8AEC-E3EB-46FC-ACFC-C07FA065A4F5}"/>
          </ac:spMkLst>
        </pc:spChg>
        <pc:spChg chg="add del mod">
          <ac:chgData name="Shin,Jong" userId="S::js4898@drexel.edu::c7f01360-e4b2-458b-964d-1f6c7b6e3fa0" providerId="AD" clId="Web-{99616E05-5DAE-435D-AC2B-220484AFB7AC}" dt="2020-11-30T00:16:48.606" v="61"/>
          <ac:spMkLst>
            <pc:docMk/>
            <pc:sldMk cId="2972733711" sldId="297"/>
            <ac:spMk id="14" creationId="{C0F68A99-8384-4CF6-A44E-60E8501309E0}"/>
          </ac:spMkLst>
        </pc:spChg>
        <pc:spChg chg="add mod">
          <ac:chgData name="Shin,Jong" userId="S::js4898@drexel.edu::c7f01360-e4b2-458b-964d-1f6c7b6e3fa0" providerId="AD" clId="Web-{99616E05-5DAE-435D-AC2B-220484AFB7AC}" dt="2020-11-30T00:22:13.100" v="147" actId="1076"/>
          <ac:spMkLst>
            <pc:docMk/>
            <pc:sldMk cId="2972733711" sldId="297"/>
            <ac:spMk id="16" creationId="{3FDFC11A-3A89-47F6-9752-DF6641BD5B12}"/>
          </ac:spMkLst>
        </pc:spChg>
        <pc:spChg chg="add mod">
          <ac:chgData name="Shin,Jong" userId="S::js4898@drexel.edu::c7f01360-e4b2-458b-964d-1f6c7b6e3fa0" providerId="AD" clId="Web-{99616E05-5DAE-435D-AC2B-220484AFB7AC}" dt="2020-11-30T00:20:06.018" v="116" actId="1076"/>
          <ac:spMkLst>
            <pc:docMk/>
            <pc:sldMk cId="2972733711" sldId="297"/>
            <ac:spMk id="17" creationId="{2C306A49-767C-4D74-9CD0-067912A23873}"/>
          </ac:spMkLst>
        </pc:spChg>
        <pc:spChg chg="add mod">
          <ac:chgData name="Shin,Jong" userId="S::js4898@drexel.edu::c7f01360-e4b2-458b-964d-1f6c7b6e3fa0" providerId="AD" clId="Web-{99616E05-5DAE-435D-AC2B-220484AFB7AC}" dt="2020-11-30T00:22:44.413" v="158" actId="1076"/>
          <ac:spMkLst>
            <pc:docMk/>
            <pc:sldMk cId="2972733711" sldId="297"/>
            <ac:spMk id="18" creationId="{EE4B77B1-6FEB-46BB-8EA1-3AB10D6D6732}"/>
          </ac:spMkLst>
        </pc:spChg>
        <pc:spChg chg="add mod">
          <ac:chgData name="Shin,Jong" userId="S::js4898@drexel.edu::c7f01360-e4b2-458b-964d-1f6c7b6e3fa0" providerId="AD" clId="Web-{99616E05-5DAE-435D-AC2B-220484AFB7AC}" dt="2020-11-30T00:22:52.492" v="159" actId="1076"/>
          <ac:spMkLst>
            <pc:docMk/>
            <pc:sldMk cId="2972733711" sldId="297"/>
            <ac:spMk id="20" creationId="{4A31463C-C0F0-44C8-968F-670AD3838727}"/>
          </ac:spMkLst>
        </pc:spChg>
        <pc:spChg chg="add mod">
          <ac:chgData name="Shin,Jong" userId="S::js4898@drexel.edu::c7f01360-e4b2-458b-964d-1f6c7b6e3fa0" providerId="AD" clId="Web-{99616E05-5DAE-435D-AC2B-220484AFB7AC}" dt="2020-11-30T00:23:07.133" v="175" actId="20577"/>
          <ac:spMkLst>
            <pc:docMk/>
            <pc:sldMk cId="2972733711" sldId="297"/>
            <ac:spMk id="21" creationId="{9F3DE5E0-C7F3-4329-A38E-31BCB929F5B9}"/>
          </ac:spMkLst>
        </pc:spChg>
        <pc:spChg chg="add">
          <ac:chgData name="Shin,Jong" userId="S::js4898@drexel.edu::c7f01360-e4b2-458b-964d-1f6c7b6e3fa0" providerId="AD" clId="Web-{99616E05-5DAE-435D-AC2B-220484AFB7AC}" dt="2020-11-30T00:23:53.900" v="186"/>
          <ac:spMkLst>
            <pc:docMk/>
            <pc:sldMk cId="2972733711" sldId="297"/>
            <ac:spMk id="25" creationId="{068EAA90-90EC-4D71-B303-20F4F5F738A3}"/>
          </ac:spMkLst>
        </pc:spChg>
        <pc:picChg chg="add del mod">
          <ac:chgData name="Shin,Jong" userId="S::js4898@drexel.edu::c7f01360-e4b2-458b-964d-1f6c7b6e3fa0" providerId="AD" clId="Web-{99616E05-5DAE-435D-AC2B-220484AFB7AC}" dt="2020-11-30T00:13:17.802" v="44"/>
          <ac:picMkLst>
            <pc:docMk/>
            <pc:sldMk cId="2972733711" sldId="297"/>
            <ac:picMk id="3" creationId="{8B0D3544-0D2A-4A1E-B60A-D8D6C8BB9551}"/>
          </ac:picMkLst>
        </pc:picChg>
        <pc:picChg chg="add mod modCrop">
          <ac:chgData name="Shin,Jong" userId="S::js4898@drexel.edu::c7f01360-e4b2-458b-964d-1f6c7b6e3fa0" providerId="AD" clId="Web-{99616E05-5DAE-435D-AC2B-220484AFB7AC}" dt="2020-11-30T00:22:15.084" v="148" actId="1076"/>
          <ac:picMkLst>
            <pc:docMk/>
            <pc:sldMk cId="2972733711" sldId="297"/>
            <ac:picMk id="5" creationId="{0B26B8DC-8C6F-4F64-85ED-5363C14D83F7}"/>
          </ac:picMkLst>
        </pc:picChg>
        <pc:picChg chg="add mod">
          <ac:chgData name="Shin,Jong" userId="S::js4898@drexel.edu::c7f01360-e4b2-458b-964d-1f6c7b6e3fa0" providerId="AD" clId="Web-{99616E05-5DAE-435D-AC2B-220484AFB7AC}" dt="2020-11-30T00:19:44.080" v="110" actId="1076"/>
          <ac:picMkLst>
            <pc:docMk/>
            <pc:sldMk cId="2972733711" sldId="297"/>
            <ac:picMk id="7" creationId="{9912AB43-137A-44DE-A0F1-41EBA62D96C1}"/>
          </ac:picMkLst>
        </pc:picChg>
        <pc:picChg chg="add mod">
          <ac:chgData name="Shin,Jong" userId="S::js4898@drexel.edu::c7f01360-e4b2-458b-964d-1f6c7b6e3fa0" providerId="AD" clId="Web-{99616E05-5DAE-435D-AC2B-220484AFB7AC}" dt="2020-11-30T00:22:41.913" v="157" actId="1076"/>
          <ac:picMkLst>
            <pc:docMk/>
            <pc:sldMk cId="2972733711" sldId="297"/>
            <ac:picMk id="9" creationId="{B2906368-1602-4D59-93C0-E008F3BE823C}"/>
          </ac:picMkLst>
        </pc:picChg>
        <pc:picChg chg="add mod">
          <ac:chgData name="Shin,Jong" userId="S::js4898@drexel.edu::c7f01360-e4b2-458b-964d-1f6c7b6e3fa0" providerId="AD" clId="Web-{99616E05-5DAE-435D-AC2B-220484AFB7AC}" dt="2020-11-30T00:22:02.990" v="144" actId="1076"/>
          <ac:picMkLst>
            <pc:docMk/>
            <pc:sldMk cId="2972733711" sldId="297"/>
            <ac:picMk id="11" creationId="{644F7552-8DFA-43B8-B392-ADB65A9F8766}"/>
          </ac:picMkLst>
        </pc:picChg>
        <pc:picChg chg="add del mod">
          <ac:chgData name="Shin,Jong" userId="S::js4898@drexel.edu::c7f01360-e4b2-458b-964d-1f6c7b6e3fa0" providerId="AD" clId="Web-{99616E05-5DAE-435D-AC2B-220484AFB7AC}" dt="2020-11-30T00:22:55.445" v="160" actId="1076"/>
          <ac:picMkLst>
            <pc:docMk/>
            <pc:sldMk cId="2972733711" sldId="297"/>
            <ac:picMk id="13" creationId="{E25AEE85-F23E-475A-9E83-25080DDD1A2B}"/>
          </ac:picMkLst>
        </pc:picChg>
        <pc:cxnChg chg="add mod">
          <ac:chgData name="Shin,Jong" userId="S::js4898@drexel.edu::c7f01360-e4b2-458b-964d-1f6c7b6e3fa0" providerId="AD" clId="Web-{99616E05-5DAE-435D-AC2B-220484AFB7AC}" dt="2020-11-30T00:22:24.538" v="151" actId="14100"/>
          <ac:cxnSpMkLst>
            <pc:docMk/>
            <pc:sldMk cId="2972733711" sldId="297"/>
            <ac:cxnSpMk id="15" creationId="{C011C9D4-5F75-4EB1-98C4-0596061FF592}"/>
          </ac:cxnSpMkLst>
        </pc:cxnChg>
        <pc:cxnChg chg="add mod">
          <ac:chgData name="Shin,Jong" userId="S::js4898@drexel.edu::c7f01360-e4b2-458b-964d-1f6c7b6e3fa0" providerId="AD" clId="Web-{99616E05-5DAE-435D-AC2B-220484AFB7AC}" dt="2020-11-30T00:22:30.882" v="154" actId="14100"/>
          <ac:cxnSpMkLst>
            <pc:docMk/>
            <pc:sldMk cId="2972733711" sldId="297"/>
            <ac:cxnSpMk id="19" creationId="{2CF51C5D-1A67-40FA-9774-1D15975AC7FF}"/>
          </ac:cxnSpMkLst>
        </pc:cxnChg>
        <pc:cxnChg chg="add mod">
          <ac:chgData name="Shin,Jong" userId="S::js4898@drexel.edu::c7f01360-e4b2-458b-964d-1f6c7b6e3fa0" providerId="AD" clId="Web-{99616E05-5DAE-435D-AC2B-220484AFB7AC}" dt="2020-11-30T00:23:25.993" v="181" actId="14100"/>
          <ac:cxnSpMkLst>
            <pc:docMk/>
            <pc:sldMk cId="2972733711" sldId="297"/>
            <ac:cxnSpMk id="22" creationId="{58CE4F00-3C9D-4099-A45C-DB2FA651F65A}"/>
          </ac:cxnSpMkLst>
        </pc:cxnChg>
        <pc:cxnChg chg="add mod">
          <ac:chgData name="Shin,Jong" userId="S::js4898@drexel.edu::c7f01360-e4b2-458b-964d-1f6c7b6e3fa0" providerId="AD" clId="Web-{99616E05-5DAE-435D-AC2B-220484AFB7AC}" dt="2020-11-30T00:23:36.009" v="185" actId="14100"/>
          <ac:cxnSpMkLst>
            <pc:docMk/>
            <pc:sldMk cId="2972733711" sldId="297"/>
            <ac:cxnSpMk id="23" creationId="{E1A226CC-5570-4556-AA2E-98CBFC8978F5}"/>
          </ac:cxnSpMkLst>
        </pc:cxnChg>
      </pc:sldChg>
    </pc:docChg>
  </pc:docChgLst>
  <pc:docChgLst>
    <pc:chgData name="Qi,Luqing" userId="S::lq53@drexel.edu::fc09210a-c603-415f-8959-dc064b8716ab" providerId="AD" clId="Web-{778C48B8-91B8-46D7-8DEC-6B41F0737B3D}"/>
    <pc:docChg chg="modSld">
      <pc:chgData name="Qi,Luqing" userId="S::lq53@drexel.edu::fc09210a-c603-415f-8959-dc064b8716ab" providerId="AD" clId="Web-{778C48B8-91B8-46D7-8DEC-6B41F0737B3D}" dt="2020-11-26T03:56:40.088" v="131" actId="688"/>
      <pc:docMkLst>
        <pc:docMk/>
      </pc:docMkLst>
      <pc:sldChg chg="addSp modSp">
        <pc:chgData name="Qi,Luqing" userId="S::lq53@drexel.edu::fc09210a-c603-415f-8959-dc064b8716ab" providerId="AD" clId="Web-{778C48B8-91B8-46D7-8DEC-6B41F0737B3D}" dt="2020-11-26T03:56:21.260" v="130" actId="1076"/>
        <pc:sldMkLst>
          <pc:docMk/>
          <pc:sldMk cId="2888622803" sldId="281"/>
        </pc:sldMkLst>
        <pc:picChg chg="add mod">
          <ac:chgData name="Qi,Luqing" userId="S::lq53@drexel.edu::fc09210a-c603-415f-8959-dc064b8716ab" providerId="AD" clId="Web-{778C48B8-91B8-46D7-8DEC-6B41F0737B3D}" dt="2020-11-26T03:54:09.584" v="117" actId="1076"/>
          <ac:picMkLst>
            <pc:docMk/>
            <pc:sldMk cId="2888622803" sldId="281"/>
            <ac:picMk id="4" creationId="{B1156FB6-F19D-4D94-86CF-921971BD636D}"/>
          </ac:picMkLst>
        </pc:picChg>
        <pc:picChg chg="add mod">
          <ac:chgData name="Qi,Luqing" userId="S::lq53@drexel.edu::fc09210a-c603-415f-8959-dc064b8716ab" providerId="AD" clId="Web-{778C48B8-91B8-46D7-8DEC-6B41F0737B3D}" dt="2020-11-26T03:54:29.022" v="122" actId="14100"/>
          <ac:picMkLst>
            <pc:docMk/>
            <pc:sldMk cId="2888622803" sldId="281"/>
            <ac:picMk id="5" creationId="{65310510-FB9E-4E96-8EA3-63B32C449AE7}"/>
          </ac:picMkLst>
        </pc:picChg>
        <pc:picChg chg="add mod">
          <ac:chgData name="Qi,Luqing" userId="S::lq53@drexel.edu::fc09210a-c603-415f-8959-dc064b8716ab" providerId="AD" clId="Web-{778C48B8-91B8-46D7-8DEC-6B41F0737B3D}" dt="2020-11-26T03:56:21.260" v="130" actId="1076"/>
          <ac:picMkLst>
            <pc:docMk/>
            <pc:sldMk cId="2888622803" sldId="281"/>
            <ac:picMk id="6" creationId="{4F67634A-657E-4212-B369-69735C01C9B1}"/>
          </ac:picMkLst>
        </pc:picChg>
      </pc:sldChg>
      <pc:sldChg chg="addSp modSp">
        <pc:chgData name="Qi,Luqing" userId="S::lq53@drexel.edu::fc09210a-c603-415f-8959-dc064b8716ab" providerId="AD" clId="Web-{778C48B8-91B8-46D7-8DEC-6B41F0737B3D}" dt="2020-11-26T03:56:40.088" v="131" actId="688"/>
        <pc:sldMkLst>
          <pc:docMk/>
          <pc:sldMk cId="924425911" sldId="282"/>
        </pc:sldMkLst>
        <pc:spChg chg="mod">
          <ac:chgData name="Qi,Luqing" userId="S::lq53@drexel.edu::fc09210a-c603-415f-8959-dc064b8716ab" providerId="AD" clId="Web-{778C48B8-91B8-46D7-8DEC-6B41F0737B3D}" dt="2020-11-26T03:56:40.088" v="131" actId="688"/>
          <ac:spMkLst>
            <pc:docMk/>
            <pc:sldMk cId="924425911" sldId="282"/>
            <ac:spMk id="2" creationId="{41BAB3CF-97C9-4971-98A3-2D26DFEAD48F}"/>
          </ac:spMkLst>
        </pc:spChg>
        <pc:spChg chg="add mod">
          <ac:chgData name="Qi,Luqing" userId="S::lq53@drexel.edu::fc09210a-c603-415f-8959-dc064b8716ab" providerId="AD" clId="Web-{778C48B8-91B8-46D7-8DEC-6B41F0737B3D}" dt="2020-11-26T03:48:49.764" v="89" actId="1076"/>
          <ac:spMkLst>
            <pc:docMk/>
            <pc:sldMk cId="924425911" sldId="282"/>
            <ac:spMk id="12" creationId="{B679E47A-6ACE-464E-BDF0-2AEE8A1B2724}"/>
          </ac:spMkLst>
        </pc:spChg>
        <pc:picChg chg="mod">
          <ac:chgData name="Qi,Luqing" userId="S::lq53@drexel.edu::fc09210a-c603-415f-8959-dc064b8716ab" providerId="AD" clId="Web-{778C48B8-91B8-46D7-8DEC-6B41F0737B3D}" dt="2020-11-26T03:43:41.428" v="59" actId="1076"/>
          <ac:picMkLst>
            <pc:docMk/>
            <pc:sldMk cId="924425911" sldId="282"/>
            <ac:picMk id="3" creationId="{62236B3C-B06E-4CE6-94E5-7E86A9581318}"/>
          </ac:picMkLst>
        </pc:picChg>
        <pc:picChg chg="add mod">
          <ac:chgData name="Qi,Luqing" userId="S::lq53@drexel.edu::fc09210a-c603-415f-8959-dc064b8716ab" providerId="AD" clId="Web-{778C48B8-91B8-46D7-8DEC-6B41F0737B3D}" dt="2020-11-26T03:49:05.436" v="93" actId="1076"/>
          <ac:picMkLst>
            <pc:docMk/>
            <pc:sldMk cId="924425911" sldId="282"/>
            <ac:picMk id="5" creationId="{DF21EDCB-CBF2-49DE-A07A-54733A5CE68D}"/>
          </ac:picMkLst>
        </pc:picChg>
        <pc:picChg chg="add mod">
          <ac:chgData name="Qi,Luqing" userId="S::lq53@drexel.edu::fc09210a-c603-415f-8959-dc064b8716ab" providerId="AD" clId="Web-{778C48B8-91B8-46D7-8DEC-6B41F0737B3D}" dt="2020-11-26T03:49:18.249" v="96" actId="14100"/>
          <ac:picMkLst>
            <pc:docMk/>
            <pc:sldMk cId="924425911" sldId="282"/>
            <ac:picMk id="8" creationId="{A28D984F-3577-4E80-9751-608FF1396C4C}"/>
          </ac:picMkLst>
        </pc:picChg>
        <pc:picChg chg="add mod">
          <ac:chgData name="Qi,Luqing" userId="S::lq53@drexel.edu::fc09210a-c603-415f-8959-dc064b8716ab" providerId="AD" clId="Web-{778C48B8-91B8-46D7-8DEC-6B41F0737B3D}" dt="2020-11-26T03:44:07.320" v="64" actId="14100"/>
          <ac:picMkLst>
            <pc:docMk/>
            <pc:sldMk cId="924425911" sldId="282"/>
            <ac:picMk id="10" creationId="{1F778013-A7ED-48E9-980C-3C9EC64E03B0}"/>
          </ac:picMkLst>
        </pc:picChg>
        <pc:picChg chg="add mod">
          <ac:chgData name="Qi,Luqing" userId="S::lq53@drexel.edu::fc09210a-c603-415f-8959-dc064b8716ab" providerId="AD" clId="Web-{778C48B8-91B8-46D7-8DEC-6B41F0737B3D}" dt="2020-11-26T03:46:02.776" v="69" actId="14100"/>
          <ac:picMkLst>
            <pc:docMk/>
            <pc:sldMk cId="924425911" sldId="282"/>
            <ac:picMk id="11" creationId="{AFFCC952-6ACA-429E-83E3-D8F01BD1090B}"/>
          </ac:picMkLst>
        </pc:picChg>
        <pc:cxnChg chg="add mod">
          <ac:chgData name="Qi,Luqing" userId="S::lq53@drexel.edu::fc09210a-c603-415f-8959-dc064b8716ab" providerId="AD" clId="Web-{778C48B8-91B8-46D7-8DEC-6B41F0737B3D}" dt="2020-11-26T03:39:21.840" v="32" actId="14100"/>
          <ac:cxnSpMkLst>
            <pc:docMk/>
            <pc:sldMk cId="924425911" sldId="282"/>
            <ac:cxnSpMk id="6" creationId="{012B7432-EE7C-42CB-9FB8-35023A837543}"/>
          </ac:cxnSpMkLst>
        </pc:cxnChg>
        <pc:cxnChg chg="add mod">
          <ac:chgData name="Qi,Luqing" userId="S::lq53@drexel.edu::fc09210a-c603-415f-8959-dc064b8716ab" providerId="AD" clId="Web-{778C48B8-91B8-46D7-8DEC-6B41F0737B3D}" dt="2020-11-26T03:37:32.165" v="23" actId="14100"/>
          <ac:cxnSpMkLst>
            <pc:docMk/>
            <pc:sldMk cId="924425911" sldId="282"/>
            <ac:cxnSpMk id="7" creationId="{C31570F1-3151-4CCA-BFF3-27F6CAAE1C46}"/>
          </ac:cxnSpMkLst>
        </pc:cxnChg>
        <pc:cxnChg chg="add mod">
          <ac:chgData name="Qi,Luqing" userId="S::lq53@drexel.edu::fc09210a-c603-415f-8959-dc064b8716ab" providerId="AD" clId="Web-{778C48B8-91B8-46D7-8DEC-6B41F0737B3D}" dt="2020-11-26T03:43:46.491" v="60" actId="14100"/>
          <ac:cxnSpMkLst>
            <pc:docMk/>
            <pc:sldMk cId="924425911" sldId="282"/>
            <ac:cxnSpMk id="9" creationId="{5D1027DB-ECE8-473F-B91F-49B48DCAD0AD}"/>
          </ac:cxnSpMkLst>
        </pc:cxnChg>
      </pc:sldChg>
    </pc:docChg>
  </pc:docChgLst>
  <pc:docChgLst>
    <pc:chgData name="Qi,Luqing" userId="S::lq53@drexel.edu::fc09210a-c603-415f-8959-dc064b8716ab" providerId="AD" clId="Web-{63FD3085-7920-43AC-98E9-892FC2F309E7}"/>
    <pc:docChg chg="addSld modSld">
      <pc:chgData name="Qi,Luqing" userId="S::lq53@drexel.edu::fc09210a-c603-415f-8959-dc064b8716ab" providerId="AD" clId="Web-{63FD3085-7920-43AC-98E9-892FC2F309E7}" dt="2020-11-26T03:32:56.364" v="375" actId="1076"/>
      <pc:docMkLst>
        <pc:docMk/>
      </pc:docMkLst>
      <pc:sldChg chg="addSp delSp modSp mod modClrScheme modShow chgLayout">
        <pc:chgData name="Qi,Luqing" userId="S::lq53@drexel.edu::fc09210a-c603-415f-8959-dc064b8716ab" providerId="AD" clId="Web-{63FD3085-7920-43AC-98E9-892FC2F309E7}" dt="2020-11-25T21:45:51.418" v="170" actId="14100"/>
        <pc:sldMkLst>
          <pc:docMk/>
          <pc:sldMk cId="1770625264" sldId="270"/>
        </pc:sldMkLst>
        <pc:spChg chg="mod ord">
          <ac:chgData name="Qi,Luqing" userId="S::lq53@drexel.edu::fc09210a-c603-415f-8959-dc064b8716ab" providerId="AD" clId="Web-{63FD3085-7920-43AC-98E9-892FC2F309E7}" dt="2020-11-25T21:31:48.352" v="109" actId="14100"/>
          <ac:spMkLst>
            <pc:docMk/>
            <pc:sldMk cId="1770625264" sldId="270"/>
            <ac:spMk id="2" creationId="{9D6A748D-BEEC-43A4-BFF3-B31C0275A5D9}"/>
          </ac:spMkLst>
        </pc:spChg>
        <pc:spChg chg="add del mod ord">
          <ac:chgData name="Qi,Luqing" userId="S::lq53@drexel.edu::fc09210a-c603-415f-8959-dc064b8716ab" providerId="AD" clId="Web-{63FD3085-7920-43AC-98E9-892FC2F309E7}" dt="2020-11-25T21:21:57.240" v="47"/>
          <ac:spMkLst>
            <pc:docMk/>
            <pc:sldMk cId="1770625264" sldId="270"/>
            <ac:spMk id="3" creationId="{3912F833-8391-44E8-928C-D9A39AD5D416}"/>
          </ac:spMkLst>
        </pc:spChg>
        <pc:spChg chg="mod">
          <ac:chgData name="Qi,Luqing" userId="S::lq53@drexel.edu::fc09210a-c603-415f-8959-dc064b8716ab" providerId="AD" clId="Web-{63FD3085-7920-43AC-98E9-892FC2F309E7}" dt="2020-11-25T21:33:19.149" v="121" actId="14100"/>
          <ac:spMkLst>
            <pc:docMk/>
            <pc:sldMk cId="1770625264" sldId="270"/>
            <ac:spMk id="4" creationId="{B247B0FF-CC72-41F7-A530-3DC63C18737A}"/>
          </ac:spMkLst>
        </pc:spChg>
        <pc:spChg chg="mod ord">
          <ac:chgData name="Qi,Luqing" userId="S::lq53@drexel.edu::fc09210a-c603-415f-8959-dc064b8716ab" providerId="AD" clId="Web-{63FD3085-7920-43AC-98E9-892FC2F309E7}" dt="2020-11-25T21:30:33.367" v="99" actId="20577"/>
          <ac:spMkLst>
            <pc:docMk/>
            <pc:sldMk cId="1770625264" sldId="270"/>
            <ac:spMk id="5" creationId="{D0D12ADC-F78C-4589-9184-FDC502B41284}"/>
          </ac:spMkLst>
        </pc:spChg>
        <pc:spChg chg="add del">
          <ac:chgData name="Qi,Luqing" userId="S::lq53@drexel.edu::fc09210a-c603-415f-8959-dc064b8716ab" providerId="AD" clId="Web-{63FD3085-7920-43AC-98E9-892FC2F309E7}" dt="2020-11-25T21:24:35.288" v="69"/>
          <ac:spMkLst>
            <pc:docMk/>
            <pc:sldMk cId="1770625264" sldId="270"/>
            <ac:spMk id="13" creationId="{7FBDDD96-015C-4EA7-B864-541C77E9B3F0}"/>
          </ac:spMkLst>
        </pc:spChg>
        <pc:picChg chg="mod">
          <ac:chgData name="Qi,Luqing" userId="S::lq53@drexel.edu::fc09210a-c603-415f-8959-dc064b8716ab" providerId="AD" clId="Web-{63FD3085-7920-43AC-98E9-892FC2F309E7}" dt="2020-11-25T21:31:41.055" v="108" actId="1076"/>
          <ac:picMkLst>
            <pc:docMk/>
            <pc:sldMk cId="1770625264" sldId="270"/>
            <ac:picMk id="6" creationId="{AA8E3B30-A423-4575-ABA2-A094D2FE5C53}"/>
          </ac:picMkLst>
        </pc:picChg>
        <pc:picChg chg="add mod">
          <ac:chgData name="Qi,Luqing" userId="S::lq53@drexel.edu::fc09210a-c603-415f-8959-dc064b8716ab" providerId="AD" clId="Web-{63FD3085-7920-43AC-98E9-892FC2F309E7}" dt="2020-11-25T21:45:46.543" v="169" actId="1076"/>
          <ac:picMkLst>
            <pc:docMk/>
            <pc:sldMk cId="1770625264" sldId="270"/>
            <ac:picMk id="7" creationId="{E52A2F5F-B5AF-4796-AE90-8D0CB40A34C4}"/>
          </ac:picMkLst>
        </pc:picChg>
        <pc:picChg chg="add mod">
          <ac:chgData name="Qi,Luqing" userId="S::lq53@drexel.edu::fc09210a-c603-415f-8959-dc064b8716ab" providerId="AD" clId="Web-{63FD3085-7920-43AC-98E9-892FC2F309E7}" dt="2020-11-25T21:38:04.916" v="137" actId="1076"/>
          <ac:picMkLst>
            <pc:docMk/>
            <pc:sldMk cId="1770625264" sldId="270"/>
            <ac:picMk id="14" creationId="{E578CDA5-1B0D-4056-9E4E-5597A2538343}"/>
          </ac:picMkLst>
        </pc:picChg>
        <pc:picChg chg="add del mod">
          <ac:chgData name="Qi,Luqing" userId="S::lq53@drexel.edu::fc09210a-c603-415f-8959-dc064b8716ab" providerId="AD" clId="Web-{63FD3085-7920-43AC-98E9-892FC2F309E7}" dt="2020-11-25T21:36:24.431" v="131"/>
          <ac:picMkLst>
            <pc:docMk/>
            <pc:sldMk cId="1770625264" sldId="270"/>
            <ac:picMk id="16" creationId="{435B276A-36B6-49FA-A635-42CEEF723ABA}"/>
          </ac:picMkLst>
        </pc:picChg>
        <pc:picChg chg="add mod">
          <ac:chgData name="Qi,Luqing" userId="S::lq53@drexel.edu::fc09210a-c603-415f-8959-dc064b8716ab" providerId="AD" clId="Web-{63FD3085-7920-43AC-98E9-892FC2F309E7}" dt="2020-11-25T21:45:51.418" v="170" actId="14100"/>
          <ac:picMkLst>
            <pc:docMk/>
            <pc:sldMk cId="1770625264" sldId="270"/>
            <ac:picMk id="17" creationId="{02757827-5E69-4936-BAC3-60330D399F1A}"/>
          </ac:picMkLst>
        </pc:picChg>
        <pc:inkChg chg="add del">
          <ac:chgData name="Qi,Luqing" userId="S::lq53@drexel.edu::fc09210a-c603-415f-8959-dc064b8716ab" providerId="AD" clId="Web-{63FD3085-7920-43AC-98E9-892FC2F309E7}" dt="2020-11-25T21:23:49.193" v="59"/>
          <ac:inkMkLst>
            <pc:docMk/>
            <pc:sldMk cId="1770625264" sldId="270"/>
            <ac:inkMk id="9" creationId="{B495B769-5916-4554-9F4D-407CA14B16D0}"/>
          </ac:inkMkLst>
        </pc:inkChg>
        <pc:inkChg chg="add del">
          <ac:chgData name="Qi,Luqing" userId="S::lq53@drexel.edu::fc09210a-c603-415f-8959-dc064b8716ab" providerId="AD" clId="Web-{63FD3085-7920-43AC-98E9-892FC2F309E7}" dt="2020-11-25T21:24:01.631" v="64"/>
          <ac:inkMkLst>
            <pc:docMk/>
            <pc:sldMk cId="1770625264" sldId="270"/>
            <ac:inkMk id="10" creationId="{ECB14266-F2E0-4231-8FB4-380469F5CA6A}"/>
          </ac:inkMkLst>
        </pc:inkChg>
        <pc:inkChg chg="add del">
          <ac:chgData name="Qi,Luqing" userId="S::lq53@drexel.edu::fc09210a-c603-415f-8959-dc064b8716ab" providerId="AD" clId="Web-{63FD3085-7920-43AC-98E9-892FC2F309E7}" dt="2020-11-25T21:24:00.256" v="63"/>
          <ac:inkMkLst>
            <pc:docMk/>
            <pc:sldMk cId="1770625264" sldId="270"/>
            <ac:inkMk id="11" creationId="{CBB94F02-E2E1-4BCF-8D2D-D2462C29B6BA}"/>
          </ac:inkMkLst>
        </pc:inkChg>
        <pc:cxnChg chg="add del">
          <ac:chgData name="Qi,Luqing" userId="S::lq53@drexel.edu::fc09210a-c603-415f-8959-dc064b8716ab" providerId="AD" clId="Web-{63FD3085-7920-43AC-98E9-892FC2F309E7}" dt="2020-11-25T21:23:50.490" v="60"/>
          <ac:cxnSpMkLst>
            <pc:docMk/>
            <pc:sldMk cId="1770625264" sldId="270"/>
            <ac:cxnSpMk id="8" creationId="{EBD00255-AC91-4F29-8FEB-92A7D07FB0DA}"/>
          </ac:cxnSpMkLst>
        </pc:cxnChg>
        <pc:cxnChg chg="add mod">
          <ac:chgData name="Qi,Luqing" userId="S::lq53@drexel.edu::fc09210a-c603-415f-8959-dc064b8716ab" providerId="AD" clId="Web-{63FD3085-7920-43AC-98E9-892FC2F309E7}" dt="2020-11-25T21:41:15.667" v="163"/>
          <ac:cxnSpMkLst>
            <pc:docMk/>
            <pc:sldMk cId="1770625264" sldId="270"/>
            <ac:cxnSpMk id="12" creationId="{367AAA5D-42DB-4632-87EE-A72046CD8B0A}"/>
          </ac:cxnSpMkLst>
        </pc:cxnChg>
        <pc:cxnChg chg="add mod">
          <ac:chgData name="Qi,Luqing" userId="S::lq53@drexel.edu::fc09210a-c603-415f-8959-dc064b8716ab" providerId="AD" clId="Web-{63FD3085-7920-43AC-98E9-892FC2F309E7}" dt="2020-11-25T21:43:46.839" v="167"/>
          <ac:cxnSpMkLst>
            <pc:docMk/>
            <pc:sldMk cId="1770625264" sldId="270"/>
            <ac:cxnSpMk id="15" creationId="{EB97C320-3514-4F44-80CB-1F0D4F2D8532}"/>
          </ac:cxnSpMkLst>
        </pc:cxnChg>
        <pc:cxnChg chg="add mod">
          <ac:chgData name="Qi,Luqing" userId="S::lq53@drexel.edu::fc09210a-c603-415f-8959-dc064b8716ab" providerId="AD" clId="Web-{63FD3085-7920-43AC-98E9-892FC2F309E7}" dt="2020-11-25T21:41:07.886" v="162"/>
          <ac:cxnSpMkLst>
            <pc:docMk/>
            <pc:sldMk cId="1770625264" sldId="270"/>
            <ac:cxnSpMk id="18" creationId="{EEF4384E-DFEC-4EF4-A7C5-F59F0007DF15}"/>
          </ac:cxnSpMkLst>
        </pc:cxnChg>
      </pc:sldChg>
      <pc:sldChg chg="addSp delSp modSp new mod modClrScheme chgLayout">
        <pc:chgData name="Qi,Luqing" userId="S::lq53@drexel.edu::fc09210a-c603-415f-8959-dc064b8716ab" providerId="AD" clId="Web-{63FD3085-7920-43AC-98E9-892FC2F309E7}" dt="2020-11-25T22:07:45.237" v="246" actId="14100"/>
        <pc:sldMkLst>
          <pc:docMk/>
          <pc:sldMk cId="2132816382" sldId="280"/>
        </pc:sldMkLst>
        <pc:spChg chg="mod">
          <ac:chgData name="Qi,Luqing" userId="S::lq53@drexel.edu::fc09210a-c603-415f-8959-dc064b8716ab" providerId="AD" clId="Web-{63FD3085-7920-43AC-98E9-892FC2F309E7}" dt="2020-11-25T21:49:58.997" v="175" actId="14100"/>
          <ac:spMkLst>
            <pc:docMk/>
            <pc:sldMk cId="2132816382" sldId="280"/>
            <ac:spMk id="2" creationId="{5F126E9D-9520-416A-A6A4-0C6B2B19546F}"/>
          </ac:spMkLst>
        </pc:spChg>
        <pc:spChg chg="add del mod">
          <ac:chgData name="Qi,Luqing" userId="S::lq53@drexel.edu::fc09210a-c603-415f-8959-dc064b8716ab" providerId="AD" clId="Web-{63FD3085-7920-43AC-98E9-892FC2F309E7}" dt="2020-11-25T21:49:43.310" v="171"/>
          <ac:spMkLst>
            <pc:docMk/>
            <pc:sldMk cId="2132816382" sldId="280"/>
            <ac:spMk id="8" creationId="{A759A630-8BC3-4E7F-BE77-B55B23B38F47}"/>
          </ac:spMkLst>
        </pc:spChg>
        <pc:picChg chg="add mod">
          <ac:chgData name="Qi,Luqing" userId="S::lq53@drexel.edu::fc09210a-c603-415f-8959-dc064b8716ab" providerId="AD" clId="Web-{63FD3085-7920-43AC-98E9-892FC2F309E7}" dt="2020-11-25T22:07:45.237" v="246" actId="14100"/>
          <ac:picMkLst>
            <pc:docMk/>
            <pc:sldMk cId="2132816382" sldId="280"/>
            <ac:picMk id="3" creationId="{CB4E8D68-BF00-416A-AA41-AEEBCEE317FA}"/>
          </ac:picMkLst>
        </pc:picChg>
        <pc:picChg chg="add mod">
          <ac:chgData name="Qi,Luqing" userId="S::lq53@drexel.edu::fc09210a-c603-415f-8959-dc064b8716ab" providerId="AD" clId="Web-{63FD3085-7920-43AC-98E9-892FC2F309E7}" dt="2020-11-25T21:58:53.875" v="193" actId="14100"/>
          <ac:picMkLst>
            <pc:docMk/>
            <pc:sldMk cId="2132816382" sldId="280"/>
            <ac:picMk id="4" creationId="{292DE0FB-C6A2-4D75-803A-6B369BA72FCD}"/>
          </ac:picMkLst>
        </pc:picChg>
        <pc:picChg chg="add mod">
          <ac:chgData name="Qi,Luqing" userId="S::lq53@drexel.edu::fc09210a-c603-415f-8959-dc064b8716ab" providerId="AD" clId="Web-{63FD3085-7920-43AC-98E9-892FC2F309E7}" dt="2020-11-25T22:06:29.533" v="239" actId="14100"/>
          <ac:picMkLst>
            <pc:docMk/>
            <pc:sldMk cId="2132816382" sldId="280"/>
            <ac:picMk id="6" creationId="{C6E554D5-9700-4D61-9254-E10423B4DC26}"/>
          </ac:picMkLst>
        </pc:picChg>
        <pc:picChg chg="add mod">
          <ac:chgData name="Qi,Luqing" userId="S::lq53@drexel.edu::fc09210a-c603-415f-8959-dc064b8716ab" providerId="AD" clId="Web-{63FD3085-7920-43AC-98E9-892FC2F309E7}" dt="2020-11-25T22:05:21.377" v="227" actId="14100"/>
          <ac:picMkLst>
            <pc:docMk/>
            <pc:sldMk cId="2132816382" sldId="280"/>
            <ac:picMk id="9" creationId="{F87CEF66-D43F-44EE-8F3A-3C5D8DB49C5D}"/>
          </ac:picMkLst>
        </pc:picChg>
        <pc:picChg chg="add mod">
          <ac:chgData name="Qi,Luqing" userId="S::lq53@drexel.edu::fc09210a-c603-415f-8959-dc064b8716ab" providerId="AD" clId="Web-{63FD3085-7920-43AC-98E9-892FC2F309E7}" dt="2020-11-25T22:05:36.580" v="230" actId="1076"/>
          <ac:picMkLst>
            <pc:docMk/>
            <pc:sldMk cId="2132816382" sldId="280"/>
            <ac:picMk id="11" creationId="{7888A5FB-3EFA-4294-87AA-16A1D6A3482D}"/>
          </ac:picMkLst>
        </pc:picChg>
        <pc:picChg chg="add mod">
          <ac:chgData name="Qi,Luqing" userId="S::lq53@drexel.edu::fc09210a-c603-415f-8959-dc064b8716ab" providerId="AD" clId="Web-{63FD3085-7920-43AC-98E9-892FC2F309E7}" dt="2020-11-25T22:07:37.284" v="245" actId="1076"/>
          <ac:picMkLst>
            <pc:docMk/>
            <pc:sldMk cId="2132816382" sldId="280"/>
            <ac:picMk id="13" creationId="{DCDDB029-6754-4318-A641-1136A4128DA6}"/>
          </ac:picMkLst>
        </pc:picChg>
        <pc:cxnChg chg="add mod">
          <ac:chgData name="Qi,Luqing" userId="S::lq53@drexel.edu::fc09210a-c603-415f-8959-dc064b8716ab" providerId="AD" clId="Web-{63FD3085-7920-43AC-98E9-892FC2F309E7}" dt="2020-11-25T22:00:36.860" v="207" actId="14100"/>
          <ac:cxnSpMkLst>
            <pc:docMk/>
            <pc:sldMk cId="2132816382" sldId="280"/>
            <ac:cxnSpMk id="5" creationId="{81036181-2FEB-4E12-AB09-49661AE32C82}"/>
          </ac:cxnSpMkLst>
        </pc:cxnChg>
        <pc:cxnChg chg="add mod">
          <ac:chgData name="Qi,Luqing" userId="S::lq53@drexel.edu::fc09210a-c603-415f-8959-dc064b8716ab" providerId="AD" clId="Web-{63FD3085-7920-43AC-98E9-892FC2F309E7}" dt="2020-11-25T22:00:20.547" v="203"/>
          <ac:cxnSpMkLst>
            <pc:docMk/>
            <pc:sldMk cId="2132816382" sldId="280"/>
            <ac:cxnSpMk id="7" creationId="{BCADED86-22F0-4C45-9F09-7C7ADBF8FF16}"/>
          </ac:cxnSpMkLst>
        </pc:cxnChg>
        <pc:cxnChg chg="add mod">
          <ac:chgData name="Qi,Luqing" userId="S::lq53@drexel.edu::fc09210a-c603-415f-8959-dc064b8716ab" providerId="AD" clId="Web-{63FD3085-7920-43AC-98E9-892FC2F309E7}" dt="2020-11-25T22:06:14.377" v="235"/>
          <ac:cxnSpMkLst>
            <pc:docMk/>
            <pc:sldMk cId="2132816382" sldId="280"/>
            <ac:cxnSpMk id="10" creationId="{F4A1ED1E-D26E-472D-9F16-7CA90B73A450}"/>
          </ac:cxnSpMkLst>
        </pc:cxnChg>
        <pc:cxnChg chg="add mod">
          <ac:chgData name="Qi,Luqing" userId="S::lq53@drexel.edu::fc09210a-c603-415f-8959-dc064b8716ab" providerId="AD" clId="Web-{63FD3085-7920-43AC-98E9-892FC2F309E7}" dt="2020-11-25T22:06:19.908" v="236" actId="14100"/>
          <ac:cxnSpMkLst>
            <pc:docMk/>
            <pc:sldMk cId="2132816382" sldId="280"/>
            <ac:cxnSpMk id="12" creationId="{0A9390B4-DE7D-4C48-9FA1-A45177326E5B}"/>
          </ac:cxnSpMkLst>
        </pc:cxnChg>
      </pc:sldChg>
      <pc:sldChg chg="addSp modSp new mod modClrScheme chgLayout">
        <pc:chgData name="Qi,Luqing" userId="S::lq53@drexel.edu::fc09210a-c603-415f-8959-dc064b8716ab" providerId="AD" clId="Web-{63FD3085-7920-43AC-98E9-892FC2F309E7}" dt="2020-11-26T03:26:38.892" v="279" actId="1076"/>
        <pc:sldMkLst>
          <pc:docMk/>
          <pc:sldMk cId="2888622803" sldId="281"/>
        </pc:sldMkLst>
        <pc:spChg chg="mod">
          <ac:chgData name="Qi,Luqing" userId="S::lq53@drexel.edu::fc09210a-c603-415f-8959-dc064b8716ab" providerId="AD" clId="Web-{63FD3085-7920-43AC-98E9-892FC2F309E7}" dt="2020-11-26T00:34:16.217" v="274"/>
          <ac:spMkLst>
            <pc:docMk/>
            <pc:sldMk cId="2888622803" sldId="281"/>
            <ac:spMk id="2" creationId="{AC63F762-BC81-4641-9E96-54E40DB4ACC6}"/>
          </ac:spMkLst>
        </pc:spChg>
        <pc:picChg chg="add mod">
          <ac:chgData name="Qi,Luqing" userId="S::lq53@drexel.edu::fc09210a-c603-415f-8959-dc064b8716ab" providerId="AD" clId="Web-{63FD3085-7920-43AC-98E9-892FC2F309E7}" dt="2020-11-26T03:26:38.892" v="279" actId="1076"/>
          <ac:picMkLst>
            <pc:docMk/>
            <pc:sldMk cId="2888622803" sldId="281"/>
            <ac:picMk id="3" creationId="{76D4082D-66E9-4032-AA8F-6D39D8DFF317}"/>
          </ac:picMkLst>
        </pc:picChg>
      </pc:sldChg>
      <pc:sldChg chg="addSp modSp new mod modClrScheme chgLayout">
        <pc:chgData name="Qi,Luqing" userId="S::lq53@drexel.edu::fc09210a-c603-415f-8959-dc064b8716ab" providerId="AD" clId="Web-{63FD3085-7920-43AC-98E9-892FC2F309E7}" dt="2020-11-26T03:32:56.364" v="375" actId="1076"/>
        <pc:sldMkLst>
          <pc:docMk/>
          <pc:sldMk cId="924425911" sldId="282"/>
        </pc:sldMkLst>
        <pc:spChg chg="mod">
          <ac:chgData name="Qi,Luqing" userId="S::lq53@drexel.edu::fc09210a-c603-415f-8959-dc064b8716ab" providerId="AD" clId="Web-{63FD3085-7920-43AC-98E9-892FC2F309E7}" dt="2020-11-26T03:29:00.674" v="366"/>
          <ac:spMkLst>
            <pc:docMk/>
            <pc:sldMk cId="924425911" sldId="282"/>
            <ac:spMk id="2" creationId="{41BAB3CF-97C9-4971-98A3-2D26DFEAD48F}"/>
          </ac:spMkLst>
        </pc:spChg>
        <pc:picChg chg="add mod ord">
          <ac:chgData name="Qi,Luqing" userId="S::lq53@drexel.edu::fc09210a-c603-415f-8959-dc064b8716ab" providerId="AD" clId="Web-{63FD3085-7920-43AC-98E9-892FC2F309E7}" dt="2020-11-26T03:32:52.364" v="373" actId="14100"/>
          <ac:picMkLst>
            <pc:docMk/>
            <pc:sldMk cId="924425911" sldId="282"/>
            <ac:picMk id="3" creationId="{62236B3C-B06E-4CE6-94E5-7E86A9581318}"/>
          </ac:picMkLst>
        </pc:picChg>
        <pc:picChg chg="add mod">
          <ac:chgData name="Qi,Luqing" userId="S::lq53@drexel.edu::fc09210a-c603-415f-8959-dc064b8716ab" providerId="AD" clId="Web-{63FD3085-7920-43AC-98E9-892FC2F309E7}" dt="2020-11-26T03:32:56.364" v="375" actId="1076"/>
          <ac:picMkLst>
            <pc:docMk/>
            <pc:sldMk cId="924425911" sldId="282"/>
            <ac:picMk id="4" creationId="{9C221811-15CC-40FC-BEDA-3E5251B4B022}"/>
          </ac:picMkLst>
        </pc:picChg>
      </pc:sldChg>
    </pc:docChg>
  </pc:docChgLst>
  <pc:docChgLst>
    <pc:chgData name="Nguyen,Anh" userId="S::atn53@drexel.edu::71ce1127-e611-4d23-9f1b-c2d9d8b4502e" providerId="AD" clId="Web-{0DF1379D-A30F-46DA-824C-7F6F0644E60E}"/>
    <pc:docChg chg="modSld">
      <pc:chgData name="Nguyen,Anh" userId="S::atn53@drexel.edu::71ce1127-e611-4d23-9f1b-c2d9d8b4502e" providerId="AD" clId="Web-{0DF1379D-A30F-46DA-824C-7F6F0644E60E}" dt="2020-11-27T20:04:14.992" v="0" actId="1076"/>
      <pc:docMkLst>
        <pc:docMk/>
      </pc:docMkLst>
      <pc:sldChg chg="modSp">
        <pc:chgData name="Nguyen,Anh" userId="S::atn53@drexel.edu::71ce1127-e611-4d23-9f1b-c2d9d8b4502e" providerId="AD" clId="Web-{0DF1379D-A30F-46DA-824C-7F6F0644E60E}" dt="2020-11-27T20:04:14.992" v="0" actId="1076"/>
        <pc:sldMkLst>
          <pc:docMk/>
          <pc:sldMk cId="1770625264" sldId="270"/>
        </pc:sldMkLst>
        <pc:picChg chg="mod">
          <ac:chgData name="Nguyen,Anh" userId="S::atn53@drexel.edu::71ce1127-e611-4d23-9f1b-c2d9d8b4502e" providerId="AD" clId="Web-{0DF1379D-A30F-46DA-824C-7F6F0644E60E}" dt="2020-11-27T20:04:14.992" v="0" actId="1076"/>
          <ac:picMkLst>
            <pc:docMk/>
            <pc:sldMk cId="1770625264" sldId="270"/>
            <ac:picMk id="6" creationId="{AA8E3B30-A423-4575-ABA2-A094D2FE5C53}"/>
          </ac:picMkLst>
        </pc:picChg>
      </pc:sldChg>
    </pc:docChg>
  </pc:docChgLst>
  <pc:docChgLst>
    <pc:chgData name="Qi,Luqing" userId="S::lq53@drexel.edu::fc09210a-c603-415f-8959-dc064b8716ab" providerId="AD" clId="Web-{7F59259D-F0A5-4058-BFAD-4CC7B7DCC5EA}"/>
    <pc:docChg chg="modSld">
      <pc:chgData name="Qi,Luqing" userId="S::lq53@drexel.edu::fc09210a-c603-415f-8959-dc064b8716ab" providerId="AD" clId="Web-{7F59259D-F0A5-4058-BFAD-4CC7B7DCC5EA}" dt="2020-11-27T16:30:58.659" v="1" actId="1076"/>
      <pc:docMkLst>
        <pc:docMk/>
      </pc:docMkLst>
      <pc:sldChg chg="modSp">
        <pc:chgData name="Qi,Luqing" userId="S::lq53@drexel.edu::fc09210a-c603-415f-8959-dc064b8716ab" providerId="AD" clId="Web-{7F59259D-F0A5-4058-BFAD-4CC7B7DCC5EA}" dt="2020-11-27T16:30:58.659" v="1" actId="1076"/>
        <pc:sldMkLst>
          <pc:docMk/>
          <pc:sldMk cId="1120278617" sldId="275"/>
        </pc:sldMkLst>
        <pc:picChg chg="mod">
          <ac:chgData name="Qi,Luqing" userId="S::lq53@drexel.edu::fc09210a-c603-415f-8959-dc064b8716ab" providerId="AD" clId="Web-{7F59259D-F0A5-4058-BFAD-4CC7B7DCC5EA}" dt="2020-11-27T16:30:58.659" v="1" actId="1076"/>
          <ac:picMkLst>
            <pc:docMk/>
            <pc:sldMk cId="1120278617" sldId="275"/>
            <ac:picMk id="11" creationId="{55CB2FEA-2350-4E0F-BD6A-F302B74CC4C1}"/>
          </ac:picMkLst>
        </pc:picChg>
      </pc:sldChg>
    </pc:docChg>
  </pc:docChgLst>
  <pc:docChgLst>
    <pc:chgData name="Manocha,Kabir" userId="687e830f-85b1-4b43-92d0-2b6371f5d974" providerId="ADAL" clId="{903C409C-8D2A-40EA-B437-F9F1873D1EB6}"/>
    <pc:docChg chg="undo custSel addSld delSld modSld sldOrd modMainMaster">
      <pc:chgData name="Manocha,Kabir" userId="687e830f-85b1-4b43-92d0-2b6371f5d974" providerId="ADAL" clId="{903C409C-8D2A-40EA-B437-F9F1873D1EB6}" dt="2020-11-29T18:16:52.367" v="2022" actId="20577"/>
      <pc:docMkLst>
        <pc:docMk/>
      </pc:docMkLst>
      <pc:sldChg chg="delSp modSp mod">
        <pc:chgData name="Manocha,Kabir" userId="687e830f-85b1-4b43-92d0-2b6371f5d974" providerId="ADAL" clId="{903C409C-8D2A-40EA-B437-F9F1873D1EB6}" dt="2020-11-29T18:16:52.367" v="2022" actId="20577"/>
        <pc:sldMkLst>
          <pc:docMk/>
          <pc:sldMk cId="3263355187" sldId="268"/>
        </pc:sldMkLst>
        <pc:spChg chg="del">
          <ac:chgData name="Manocha,Kabir" userId="687e830f-85b1-4b43-92d0-2b6371f5d974" providerId="ADAL" clId="{903C409C-8D2A-40EA-B437-F9F1873D1EB6}" dt="2020-11-28T19:44:28.122" v="1925" actId="478"/>
          <ac:spMkLst>
            <pc:docMk/>
            <pc:sldMk cId="3263355187" sldId="268"/>
            <ac:spMk id="4" creationId="{B247B0FF-CC72-41F7-A530-3DC63C18737A}"/>
          </ac:spMkLst>
        </pc:spChg>
        <pc:spChg chg="mod">
          <ac:chgData name="Manocha,Kabir" userId="687e830f-85b1-4b43-92d0-2b6371f5d974" providerId="ADAL" clId="{903C409C-8D2A-40EA-B437-F9F1873D1EB6}" dt="2020-11-29T18:16:52.367" v="2022" actId="20577"/>
          <ac:spMkLst>
            <pc:docMk/>
            <pc:sldMk cId="3263355187" sldId="268"/>
            <ac:spMk id="5" creationId="{D0D12ADC-F78C-4589-9184-FDC502B41284}"/>
          </ac:spMkLst>
        </pc:spChg>
      </pc:sldChg>
      <pc:sldChg chg="addSp delSp modSp mod ord modNotesTx">
        <pc:chgData name="Manocha,Kabir" userId="687e830f-85b1-4b43-92d0-2b6371f5d974" providerId="ADAL" clId="{903C409C-8D2A-40EA-B437-F9F1873D1EB6}" dt="2020-11-28T19:44:31.926" v="1926" actId="478"/>
        <pc:sldMkLst>
          <pc:docMk/>
          <pc:sldMk cId="3095142200" sldId="269"/>
        </pc:sldMkLst>
        <pc:spChg chg="del">
          <ac:chgData name="Manocha,Kabir" userId="687e830f-85b1-4b43-92d0-2b6371f5d974" providerId="ADAL" clId="{903C409C-8D2A-40EA-B437-F9F1873D1EB6}" dt="2020-11-28T19:44:31.926" v="1926" actId="478"/>
          <ac:spMkLst>
            <pc:docMk/>
            <pc:sldMk cId="3095142200" sldId="269"/>
            <ac:spMk id="4" creationId="{B247B0FF-CC72-41F7-A530-3DC63C18737A}"/>
          </ac:spMkLst>
        </pc:spChg>
        <pc:spChg chg="mod">
          <ac:chgData name="Manocha,Kabir" userId="687e830f-85b1-4b43-92d0-2b6371f5d974" providerId="ADAL" clId="{903C409C-8D2A-40EA-B437-F9F1873D1EB6}" dt="2020-11-28T19:31:12.906" v="1921" actId="20577"/>
          <ac:spMkLst>
            <pc:docMk/>
            <pc:sldMk cId="3095142200" sldId="269"/>
            <ac:spMk id="5" creationId="{D0D12ADC-F78C-4589-9184-FDC502B41284}"/>
          </ac:spMkLst>
        </pc:spChg>
        <pc:picChg chg="add mod">
          <ac:chgData name="Manocha,Kabir" userId="687e830f-85b1-4b43-92d0-2b6371f5d974" providerId="ADAL" clId="{903C409C-8D2A-40EA-B437-F9F1873D1EB6}" dt="2020-11-28T19:31:20.101" v="1922" actId="1076"/>
          <ac:picMkLst>
            <pc:docMk/>
            <pc:sldMk cId="3095142200" sldId="269"/>
            <ac:picMk id="1026" creationId="{039AE770-CC0E-46C0-A9D8-8BE7CD67A5A0}"/>
          </ac:picMkLst>
        </pc:picChg>
      </pc:sldChg>
      <pc:sldChg chg="addSp delSp modSp add">
        <pc:chgData name="Manocha,Kabir" userId="687e830f-85b1-4b43-92d0-2b6371f5d974" providerId="ADAL" clId="{903C409C-8D2A-40EA-B437-F9F1873D1EB6}" dt="2020-11-24T14:46:18.475" v="282" actId="1440"/>
        <pc:sldMkLst>
          <pc:docMk/>
          <pc:sldMk cId="1843856908" sldId="273"/>
        </pc:sldMkLst>
        <pc:spChg chg="mod">
          <ac:chgData name="Manocha,Kabir" userId="687e830f-85b1-4b43-92d0-2b6371f5d974" providerId="ADAL" clId="{903C409C-8D2A-40EA-B437-F9F1873D1EB6}" dt="2020-11-23T20:43:20.819" v="22" actId="20577"/>
          <ac:spMkLst>
            <pc:docMk/>
            <pc:sldMk cId="1843856908" sldId="273"/>
            <ac:spMk id="2" creationId="{33B0A00E-CED6-4463-B2D2-E5BEC32647A4}"/>
          </ac:spMkLst>
        </pc:spChg>
        <pc:spChg chg="del">
          <ac:chgData name="Manocha,Kabir" userId="687e830f-85b1-4b43-92d0-2b6371f5d974" providerId="ADAL" clId="{903C409C-8D2A-40EA-B437-F9F1873D1EB6}" dt="2020-11-23T20:42:56.833" v="1"/>
          <ac:spMkLst>
            <pc:docMk/>
            <pc:sldMk cId="1843856908" sldId="273"/>
            <ac:spMk id="3" creationId="{1A381441-0DD4-4F3B-9C9E-1C4E987E43F4}"/>
          </ac:spMkLst>
        </pc:spChg>
        <pc:spChg chg="add del mod">
          <ac:chgData name="Manocha,Kabir" userId="687e830f-85b1-4b43-92d0-2b6371f5d974" providerId="ADAL" clId="{903C409C-8D2A-40EA-B437-F9F1873D1EB6}" dt="2020-11-24T14:45:30.661" v="280" actId="478"/>
          <ac:spMkLst>
            <pc:docMk/>
            <pc:sldMk cId="1843856908" sldId="273"/>
            <ac:spMk id="3" creationId="{38BA01CF-72D1-4F36-8782-B340DAFD52B9}"/>
          </ac:spMkLst>
        </pc:spChg>
        <pc:picChg chg="add mod">
          <ac:chgData name="Manocha,Kabir" userId="687e830f-85b1-4b43-92d0-2b6371f5d974" providerId="ADAL" clId="{903C409C-8D2A-40EA-B437-F9F1873D1EB6}" dt="2020-11-24T14:46:18.475" v="282" actId="1440"/>
          <ac:picMkLst>
            <pc:docMk/>
            <pc:sldMk cId="1843856908" sldId="273"/>
            <ac:picMk id="5" creationId="{B98736DE-A556-4CA7-B6C4-7EF526168B08}"/>
          </ac:picMkLst>
        </pc:picChg>
      </pc:sldChg>
      <pc:sldChg chg="addSp delSp modSp add">
        <pc:chgData name="Manocha,Kabir" userId="687e830f-85b1-4b43-92d0-2b6371f5d974" providerId="ADAL" clId="{903C409C-8D2A-40EA-B437-F9F1873D1EB6}" dt="2020-11-24T15:38:11.090" v="647" actId="20577"/>
        <pc:sldMkLst>
          <pc:docMk/>
          <pc:sldMk cId="2571743281" sldId="274"/>
        </pc:sldMkLst>
        <pc:spChg chg="del">
          <ac:chgData name="Manocha,Kabir" userId="687e830f-85b1-4b43-92d0-2b6371f5d974" providerId="ADAL" clId="{903C409C-8D2A-40EA-B437-F9F1873D1EB6}" dt="2020-11-23T20:43:51.721" v="25" actId="478"/>
          <ac:spMkLst>
            <pc:docMk/>
            <pc:sldMk cId="2571743281" sldId="274"/>
            <ac:spMk id="2" creationId="{C3886DCD-D6F1-4070-B698-8EBE68BDAB03}"/>
          </ac:spMkLst>
        </pc:spChg>
        <pc:spChg chg="del">
          <ac:chgData name="Manocha,Kabir" userId="687e830f-85b1-4b43-92d0-2b6371f5d974" providerId="ADAL" clId="{903C409C-8D2A-40EA-B437-F9F1873D1EB6}" dt="2020-11-23T20:43:53.430" v="26" actId="478"/>
          <ac:spMkLst>
            <pc:docMk/>
            <pc:sldMk cId="2571743281" sldId="274"/>
            <ac:spMk id="3" creationId="{5E2DDBAE-D845-4A0D-96C8-80DC1BA55DBB}"/>
          </ac:spMkLst>
        </pc:spChg>
        <pc:spChg chg="add mod">
          <ac:chgData name="Manocha,Kabir" userId="687e830f-85b1-4b43-92d0-2b6371f5d974" providerId="ADAL" clId="{903C409C-8D2A-40EA-B437-F9F1873D1EB6}" dt="2020-11-24T15:38:11.090" v="647" actId="20577"/>
          <ac:spMkLst>
            <pc:docMk/>
            <pc:sldMk cId="2571743281" sldId="274"/>
            <ac:spMk id="10" creationId="{CF076B5A-3877-496E-8379-23BA2B656B3B}"/>
          </ac:spMkLst>
        </pc:spChg>
        <pc:picChg chg="add mod">
          <ac:chgData name="Manocha,Kabir" userId="687e830f-85b1-4b43-92d0-2b6371f5d974" providerId="ADAL" clId="{903C409C-8D2A-40EA-B437-F9F1873D1EB6}" dt="2020-11-23T20:46:06.819" v="70" actId="1076"/>
          <ac:picMkLst>
            <pc:docMk/>
            <pc:sldMk cId="2571743281" sldId="274"/>
            <ac:picMk id="5" creationId="{04756878-ACB3-40E8-8A42-21361654D6EB}"/>
          </ac:picMkLst>
        </pc:picChg>
        <pc:picChg chg="add mod">
          <ac:chgData name="Manocha,Kabir" userId="687e830f-85b1-4b43-92d0-2b6371f5d974" providerId="ADAL" clId="{903C409C-8D2A-40EA-B437-F9F1873D1EB6}" dt="2020-11-23T20:46:10.805" v="72" actId="14100"/>
          <ac:picMkLst>
            <pc:docMk/>
            <pc:sldMk cId="2571743281" sldId="274"/>
            <ac:picMk id="7" creationId="{17671BCC-3BE5-4E63-8436-3DCEF8AC0024}"/>
          </ac:picMkLst>
        </pc:picChg>
        <pc:picChg chg="add mod">
          <ac:chgData name="Manocha,Kabir" userId="687e830f-85b1-4b43-92d0-2b6371f5d974" providerId="ADAL" clId="{903C409C-8D2A-40EA-B437-F9F1873D1EB6}" dt="2020-11-23T20:46:16.815" v="74" actId="14100"/>
          <ac:picMkLst>
            <pc:docMk/>
            <pc:sldMk cId="2571743281" sldId="274"/>
            <ac:picMk id="9" creationId="{1FE983DD-C46F-4CB4-B68B-AE439D6E1EF3}"/>
          </ac:picMkLst>
        </pc:picChg>
        <pc:picChg chg="add mod">
          <ac:chgData name="Manocha,Kabir" userId="687e830f-85b1-4b43-92d0-2b6371f5d974" providerId="ADAL" clId="{903C409C-8D2A-40EA-B437-F9F1873D1EB6}" dt="2020-11-23T20:45:50.376" v="65" actId="14100"/>
          <ac:picMkLst>
            <pc:docMk/>
            <pc:sldMk cId="2571743281" sldId="274"/>
            <ac:picMk id="11" creationId="{540B7AF7-C38E-47A4-BF0F-6BAC282C304B}"/>
          </ac:picMkLst>
        </pc:picChg>
        <pc:picChg chg="add mod">
          <ac:chgData name="Manocha,Kabir" userId="687e830f-85b1-4b43-92d0-2b6371f5d974" providerId="ADAL" clId="{903C409C-8D2A-40EA-B437-F9F1873D1EB6}" dt="2020-11-23T20:46:36.412" v="81" actId="14100"/>
          <ac:picMkLst>
            <pc:docMk/>
            <pc:sldMk cId="2571743281" sldId="274"/>
            <ac:picMk id="13" creationId="{FFD24278-5A36-442A-B754-7508EE970791}"/>
          </ac:picMkLst>
        </pc:picChg>
        <pc:picChg chg="add mod">
          <ac:chgData name="Manocha,Kabir" userId="687e830f-85b1-4b43-92d0-2b6371f5d974" providerId="ADAL" clId="{903C409C-8D2A-40EA-B437-F9F1873D1EB6}" dt="2020-11-23T20:46:58.015" v="90" actId="14100"/>
          <ac:picMkLst>
            <pc:docMk/>
            <pc:sldMk cId="2571743281" sldId="274"/>
            <ac:picMk id="15" creationId="{4F025164-91F9-4F39-94F1-738475774147}"/>
          </ac:picMkLst>
        </pc:picChg>
        <pc:cxnChg chg="add mod">
          <ac:chgData name="Manocha,Kabir" userId="687e830f-85b1-4b43-92d0-2b6371f5d974" providerId="ADAL" clId="{903C409C-8D2A-40EA-B437-F9F1873D1EB6}" dt="2020-11-23T20:48:36.102" v="94" actId="208"/>
          <ac:cxnSpMkLst>
            <pc:docMk/>
            <pc:sldMk cId="2571743281" sldId="274"/>
            <ac:cxnSpMk id="17" creationId="{24A0050D-9153-4E36-B3A5-D32BFFC9AF08}"/>
          </ac:cxnSpMkLst>
        </pc:cxnChg>
        <pc:cxnChg chg="add mod">
          <ac:chgData name="Manocha,Kabir" userId="687e830f-85b1-4b43-92d0-2b6371f5d974" providerId="ADAL" clId="{903C409C-8D2A-40EA-B437-F9F1873D1EB6}" dt="2020-11-23T20:49:04.373" v="96" actId="1076"/>
          <ac:cxnSpMkLst>
            <pc:docMk/>
            <pc:sldMk cId="2571743281" sldId="274"/>
            <ac:cxnSpMk id="18" creationId="{F44B4243-325A-4055-B361-81265EC9DACA}"/>
          </ac:cxnSpMkLst>
        </pc:cxnChg>
      </pc:sldChg>
      <pc:sldChg chg="addSp delSp modSp add mod">
        <pc:chgData name="Manocha,Kabir" userId="687e830f-85b1-4b43-92d0-2b6371f5d974" providerId="ADAL" clId="{903C409C-8D2A-40EA-B437-F9F1873D1EB6}" dt="2020-11-28T20:11:43.047" v="1945" actId="14100"/>
        <pc:sldMkLst>
          <pc:docMk/>
          <pc:sldMk cId="1120278617" sldId="275"/>
        </pc:sldMkLst>
        <pc:spChg chg="mod">
          <ac:chgData name="Manocha,Kabir" userId="687e830f-85b1-4b43-92d0-2b6371f5d974" providerId="ADAL" clId="{903C409C-8D2A-40EA-B437-F9F1873D1EB6}" dt="2020-11-24T15:34:13.644" v="551" actId="20577"/>
          <ac:spMkLst>
            <pc:docMk/>
            <pc:sldMk cId="1120278617" sldId="275"/>
            <ac:spMk id="2" creationId="{72A430D2-A8C6-4274-B4E4-9210D628DE47}"/>
          </ac:spMkLst>
        </pc:spChg>
        <pc:spChg chg="del">
          <ac:chgData name="Manocha,Kabir" userId="687e830f-85b1-4b43-92d0-2b6371f5d974" providerId="ADAL" clId="{903C409C-8D2A-40EA-B437-F9F1873D1EB6}" dt="2020-11-23T20:49:30.772" v="98" actId="478"/>
          <ac:spMkLst>
            <pc:docMk/>
            <pc:sldMk cId="1120278617" sldId="275"/>
            <ac:spMk id="3" creationId="{149160E0-2792-434D-B2F0-0C6137CF1D0B}"/>
          </ac:spMkLst>
        </pc:spChg>
        <pc:picChg chg="add mod">
          <ac:chgData name="Manocha,Kabir" userId="687e830f-85b1-4b43-92d0-2b6371f5d974" providerId="ADAL" clId="{903C409C-8D2A-40EA-B437-F9F1873D1EB6}" dt="2020-11-28T20:11:43.047" v="1945" actId="14100"/>
          <ac:picMkLst>
            <pc:docMk/>
            <pc:sldMk cId="1120278617" sldId="275"/>
            <ac:picMk id="3" creationId="{F99126F7-71DD-4A87-8D2D-73FEA82B1785}"/>
          </ac:picMkLst>
        </pc:picChg>
        <pc:picChg chg="add del mod">
          <ac:chgData name="Manocha,Kabir" userId="687e830f-85b1-4b43-92d0-2b6371f5d974" providerId="ADAL" clId="{903C409C-8D2A-40EA-B437-F9F1873D1EB6}" dt="2020-11-23T21:22:13.634" v="178" actId="478"/>
          <ac:picMkLst>
            <pc:docMk/>
            <pc:sldMk cId="1120278617" sldId="275"/>
            <ac:picMk id="5" creationId="{69313545-F176-4437-B638-57DF709F78EB}"/>
          </ac:picMkLst>
        </pc:picChg>
        <pc:picChg chg="add mod">
          <ac:chgData name="Manocha,Kabir" userId="687e830f-85b1-4b43-92d0-2b6371f5d974" providerId="ADAL" clId="{903C409C-8D2A-40EA-B437-F9F1873D1EB6}" dt="2020-11-23T20:52:18.163" v="145" actId="14100"/>
          <ac:picMkLst>
            <pc:docMk/>
            <pc:sldMk cId="1120278617" sldId="275"/>
            <ac:picMk id="7" creationId="{DBA130CA-FF9E-4C4F-A0EB-B02BC5AAFEC3}"/>
          </ac:picMkLst>
        </pc:picChg>
        <pc:picChg chg="add mod">
          <ac:chgData name="Manocha,Kabir" userId="687e830f-85b1-4b43-92d0-2b6371f5d974" providerId="ADAL" clId="{903C409C-8D2A-40EA-B437-F9F1873D1EB6}" dt="2020-11-23T21:09:56.950" v="177" actId="14100"/>
          <ac:picMkLst>
            <pc:docMk/>
            <pc:sldMk cId="1120278617" sldId="275"/>
            <ac:picMk id="9" creationId="{C739A136-AB56-40E4-9DC6-D5D742A763DF}"/>
          </ac:picMkLst>
        </pc:picChg>
        <pc:picChg chg="add mod">
          <ac:chgData name="Manocha,Kabir" userId="687e830f-85b1-4b43-92d0-2b6371f5d974" providerId="ADAL" clId="{903C409C-8D2A-40EA-B437-F9F1873D1EB6}" dt="2020-11-23T21:22:42.715" v="188" actId="14100"/>
          <ac:picMkLst>
            <pc:docMk/>
            <pc:sldMk cId="1120278617" sldId="275"/>
            <ac:picMk id="11" creationId="{55CB2FEA-2350-4E0F-BD6A-F302B74CC4C1}"/>
          </ac:picMkLst>
        </pc:picChg>
        <pc:picChg chg="add mod">
          <ac:chgData name="Manocha,Kabir" userId="687e830f-85b1-4b43-92d0-2b6371f5d974" providerId="ADAL" clId="{903C409C-8D2A-40EA-B437-F9F1873D1EB6}" dt="2020-11-23T20:51:15.716" v="134" actId="1076"/>
          <ac:picMkLst>
            <pc:docMk/>
            <pc:sldMk cId="1120278617" sldId="275"/>
            <ac:picMk id="1026" creationId="{5E7A9C52-FC3D-4246-9F12-CB5AAF3B2BDD}"/>
          </ac:picMkLst>
        </pc:picChg>
        <pc:picChg chg="add del mod">
          <ac:chgData name="Manocha,Kabir" userId="687e830f-85b1-4b43-92d0-2b6371f5d974" providerId="ADAL" clId="{903C409C-8D2A-40EA-B437-F9F1873D1EB6}" dt="2020-11-28T20:11:08.313" v="1935" actId="478"/>
          <ac:picMkLst>
            <pc:docMk/>
            <pc:sldMk cId="1120278617" sldId="275"/>
            <ac:picMk id="1028" creationId="{020FBD91-6445-4456-BBA2-0B22E8454EF1}"/>
          </ac:picMkLst>
        </pc:picChg>
        <pc:picChg chg="add mod">
          <ac:chgData name="Manocha,Kabir" userId="687e830f-85b1-4b43-92d0-2b6371f5d974" providerId="ADAL" clId="{903C409C-8D2A-40EA-B437-F9F1873D1EB6}" dt="2020-11-23T21:09:07.532" v="166" actId="14100"/>
          <ac:picMkLst>
            <pc:docMk/>
            <pc:sldMk cId="1120278617" sldId="275"/>
            <ac:picMk id="1030" creationId="{D4D0D94A-B1AA-4D5A-87C5-8969F237C1EE}"/>
          </ac:picMkLst>
        </pc:picChg>
      </pc:sldChg>
      <pc:sldChg chg="addSp delSp modSp add">
        <pc:chgData name="Manocha,Kabir" userId="687e830f-85b1-4b43-92d0-2b6371f5d974" providerId="ADAL" clId="{903C409C-8D2A-40EA-B437-F9F1873D1EB6}" dt="2020-11-24T15:59:31.266" v="747" actId="20577"/>
        <pc:sldMkLst>
          <pc:docMk/>
          <pc:sldMk cId="1184285380" sldId="276"/>
        </pc:sldMkLst>
        <pc:spChg chg="mod">
          <ac:chgData name="Manocha,Kabir" userId="687e830f-85b1-4b43-92d0-2b6371f5d974" providerId="ADAL" clId="{903C409C-8D2A-40EA-B437-F9F1873D1EB6}" dt="2020-11-24T15:59:31.266" v="747" actId="20577"/>
          <ac:spMkLst>
            <pc:docMk/>
            <pc:sldMk cId="1184285380" sldId="276"/>
            <ac:spMk id="2" creationId="{9F44F192-D6B5-4B9B-8334-8ED025419F3F}"/>
          </ac:spMkLst>
        </pc:spChg>
        <pc:spChg chg="del">
          <ac:chgData name="Manocha,Kabir" userId="687e830f-85b1-4b43-92d0-2b6371f5d974" providerId="ADAL" clId="{903C409C-8D2A-40EA-B437-F9F1873D1EB6}" dt="2020-11-23T21:24:08.774" v="190" actId="478"/>
          <ac:spMkLst>
            <pc:docMk/>
            <pc:sldMk cId="1184285380" sldId="276"/>
            <ac:spMk id="3" creationId="{7DD15814-BE9C-45FE-9E1A-7632C0784F7D}"/>
          </ac:spMkLst>
        </pc:spChg>
        <pc:picChg chg="add del mod">
          <ac:chgData name="Manocha,Kabir" userId="687e830f-85b1-4b43-92d0-2b6371f5d974" providerId="ADAL" clId="{903C409C-8D2A-40EA-B437-F9F1873D1EB6}" dt="2020-11-24T15:56:21.314" v="703" actId="478"/>
          <ac:picMkLst>
            <pc:docMk/>
            <pc:sldMk cId="1184285380" sldId="276"/>
            <ac:picMk id="4" creationId="{A6E9F0C1-BBF0-43B2-8CE5-E49A5E3A4295}"/>
          </ac:picMkLst>
        </pc:picChg>
        <pc:picChg chg="add mod">
          <ac:chgData name="Manocha,Kabir" userId="687e830f-85b1-4b43-92d0-2b6371f5d974" providerId="ADAL" clId="{903C409C-8D2A-40EA-B437-F9F1873D1EB6}" dt="2020-11-23T21:31:02.434" v="233" actId="1076"/>
          <ac:picMkLst>
            <pc:docMk/>
            <pc:sldMk cId="1184285380" sldId="276"/>
            <ac:picMk id="5" creationId="{C0D647A6-6A3F-4614-90CE-3FAE68E2DB68}"/>
          </ac:picMkLst>
        </pc:picChg>
        <pc:picChg chg="add mod">
          <ac:chgData name="Manocha,Kabir" userId="687e830f-85b1-4b43-92d0-2b6371f5d974" providerId="ADAL" clId="{903C409C-8D2A-40EA-B437-F9F1873D1EB6}" dt="2020-11-24T15:58:58.276" v="719" actId="1076"/>
          <ac:picMkLst>
            <pc:docMk/>
            <pc:sldMk cId="1184285380" sldId="276"/>
            <ac:picMk id="7" creationId="{C908E766-64BE-451A-95FB-A8205642259B}"/>
          </ac:picMkLst>
        </pc:picChg>
        <pc:picChg chg="add del mod">
          <ac:chgData name="Manocha,Kabir" userId="687e830f-85b1-4b43-92d0-2b6371f5d974" providerId="ADAL" clId="{903C409C-8D2A-40EA-B437-F9F1873D1EB6}" dt="2020-11-24T15:58:04.387" v="708" actId="478"/>
          <ac:picMkLst>
            <pc:docMk/>
            <pc:sldMk cId="1184285380" sldId="276"/>
            <ac:picMk id="8" creationId="{326BEF4F-DCFA-4C60-8426-883D9283181D}"/>
          </ac:picMkLst>
        </pc:picChg>
        <pc:picChg chg="add mod">
          <ac:chgData name="Manocha,Kabir" userId="687e830f-85b1-4b43-92d0-2b6371f5d974" providerId="ADAL" clId="{903C409C-8D2A-40EA-B437-F9F1873D1EB6}" dt="2020-11-24T15:55:56.161" v="699" actId="1076"/>
          <ac:picMkLst>
            <pc:docMk/>
            <pc:sldMk cId="1184285380" sldId="276"/>
            <ac:picMk id="9" creationId="{DB4305C9-56F1-424B-994A-2880E5D425AB}"/>
          </ac:picMkLst>
        </pc:picChg>
        <pc:picChg chg="add mod">
          <ac:chgData name="Manocha,Kabir" userId="687e830f-85b1-4b43-92d0-2b6371f5d974" providerId="ADAL" clId="{903C409C-8D2A-40EA-B437-F9F1873D1EB6}" dt="2020-11-24T15:59:05.270" v="720" actId="1076"/>
          <ac:picMkLst>
            <pc:docMk/>
            <pc:sldMk cId="1184285380" sldId="276"/>
            <ac:picMk id="11" creationId="{AFDBA39B-CEB3-4E2B-A889-8411F3B4D47B}"/>
          </ac:picMkLst>
        </pc:picChg>
      </pc:sldChg>
      <pc:sldChg chg="addSp delSp modSp add mod">
        <pc:chgData name="Manocha,Kabir" userId="687e830f-85b1-4b43-92d0-2b6371f5d974" providerId="ADAL" clId="{903C409C-8D2A-40EA-B437-F9F1873D1EB6}" dt="2020-11-28T19:27:57.517" v="1892" actId="404"/>
        <pc:sldMkLst>
          <pc:docMk/>
          <pc:sldMk cId="2097982413" sldId="277"/>
        </pc:sldMkLst>
        <pc:spChg chg="mod">
          <ac:chgData name="Manocha,Kabir" userId="687e830f-85b1-4b43-92d0-2b6371f5d974" providerId="ADAL" clId="{903C409C-8D2A-40EA-B437-F9F1873D1EB6}" dt="2020-11-28T19:27:57.517" v="1892" actId="404"/>
          <ac:spMkLst>
            <pc:docMk/>
            <pc:sldMk cId="2097982413" sldId="277"/>
            <ac:spMk id="2" creationId="{70005811-65C6-48F5-94C3-BB032540A7D3}"/>
          </ac:spMkLst>
        </pc:spChg>
        <pc:spChg chg="del">
          <ac:chgData name="Manocha,Kabir" userId="687e830f-85b1-4b43-92d0-2b6371f5d974" providerId="ADAL" clId="{903C409C-8D2A-40EA-B437-F9F1873D1EB6}" dt="2020-11-24T15:02:57.037" v="284" actId="478"/>
          <ac:spMkLst>
            <pc:docMk/>
            <pc:sldMk cId="2097982413" sldId="277"/>
            <ac:spMk id="3" creationId="{BD15B87B-A4F5-4205-BE74-E0D9CDF1529F}"/>
          </ac:spMkLst>
        </pc:spChg>
        <pc:picChg chg="add mod">
          <ac:chgData name="Manocha,Kabir" userId="687e830f-85b1-4b43-92d0-2b6371f5d974" providerId="ADAL" clId="{903C409C-8D2A-40EA-B437-F9F1873D1EB6}" dt="2020-11-24T15:04:56.818" v="331" actId="1076"/>
          <ac:picMkLst>
            <pc:docMk/>
            <pc:sldMk cId="2097982413" sldId="277"/>
            <ac:picMk id="5" creationId="{DB48B26A-7C71-478D-9BDC-7C9FBE562728}"/>
          </ac:picMkLst>
        </pc:picChg>
        <pc:picChg chg="add mod">
          <ac:chgData name="Manocha,Kabir" userId="687e830f-85b1-4b43-92d0-2b6371f5d974" providerId="ADAL" clId="{903C409C-8D2A-40EA-B437-F9F1873D1EB6}" dt="2020-11-24T15:06:05.763" v="346" actId="14100"/>
          <ac:picMkLst>
            <pc:docMk/>
            <pc:sldMk cId="2097982413" sldId="277"/>
            <ac:picMk id="7" creationId="{0D840BBF-60A9-4760-BFB1-EE44D5B64A4D}"/>
          </ac:picMkLst>
        </pc:picChg>
        <pc:picChg chg="add mod">
          <ac:chgData name="Manocha,Kabir" userId="687e830f-85b1-4b43-92d0-2b6371f5d974" providerId="ADAL" clId="{903C409C-8D2A-40EA-B437-F9F1873D1EB6}" dt="2020-11-24T15:05:54.398" v="345" actId="1076"/>
          <ac:picMkLst>
            <pc:docMk/>
            <pc:sldMk cId="2097982413" sldId="277"/>
            <ac:picMk id="9" creationId="{0CED44B4-99DC-4CAA-A31D-6F3E1CD59C39}"/>
          </ac:picMkLst>
        </pc:picChg>
        <pc:picChg chg="add mod">
          <ac:chgData name="Manocha,Kabir" userId="687e830f-85b1-4b43-92d0-2b6371f5d974" providerId="ADAL" clId="{903C409C-8D2A-40EA-B437-F9F1873D1EB6}" dt="2020-11-24T15:05:52.179" v="344" actId="1076"/>
          <ac:picMkLst>
            <pc:docMk/>
            <pc:sldMk cId="2097982413" sldId="277"/>
            <ac:picMk id="11" creationId="{6B96F1D6-3CAD-453B-B8DC-8979F5E65463}"/>
          </ac:picMkLst>
        </pc:picChg>
        <pc:picChg chg="add mod">
          <ac:chgData name="Manocha,Kabir" userId="687e830f-85b1-4b43-92d0-2b6371f5d974" providerId="ADAL" clId="{903C409C-8D2A-40EA-B437-F9F1873D1EB6}" dt="2020-11-24T15:05:31.643" v="340" actId="14100"/>
          <ac:picMkLst>
            <pc:docMk/>
            <pc:sldMk cId="2097982413" sldId="277"/>
            <ac:picMk id="13" creationId="{3F1F08F0-91CC-4FED-B454-45A11E022D89}"/>
          </ac:picMkLst>
        </pc:picChg>
        <pc:picChg chg="add mod">
          <ac:chgData name="Manocha,Kabir" userId="687e830f-85b1-4b43-92d0-2b6371f5d974" providerId="ADAL" clId="{903C409C-8D2A-40EA-B437-F9F1873D1EB6}" dt="2020-11-24T15:05:46.423" v="343" actId="14100"/>
          <ac:picMkLst>
            <pc:docMk/>
            <pc:sldMk cId="2097982413" sldId="277"/>
            <ac:picMk id="15" creationId="{1A57C315-7EB7-46FA-9BFE-D9B601A6ECDD}"/>
          </ac:picMkLst>
        </pc:picChg>
      </pc:sldChg>
      <pc:sldChg chg="delSp modSp add del">
        <pc:chgData name="Manocha,Kabir" userId="687e830f-85b1-4b43-92d0-2b6371f5d974" providerId="ADAL" clId="{903C409C-8D2A-40EA-B437-F9F1873D1EB6}" dt="2020-11-24T15:23:42.037" v="352" actId="2696"/>
        <pc:sldMkLst>
          <pc:docMk/>
          <pc:sldMk cId="2510348657" sldId="278"/>
        </pc:sldMkLst>
        <pc:spChg chg="mod">
          <ac:chgData name="Manocha,Kabir" userId="687e830f-85b1-4b43-92d0-2b6371f5d974" providerId="ADAL" clId="{903C409C-8D2A-40EA-B437-F9F1873D1EB6}" dt="2020-11-24T15:23:26.266" v="350" actId="1076"/>
          <ac:spMkLst>
            <pc:docMk/>
            <pc:sldMk cId="2510348657" sldId="278"/>
            <ac:spMk id="2" creationId="{D6A7B1C4-3DBE-4D16-8D13-352D653F4194}"/>
          </ac:spMkLst>
        </pc:spChg>
        <pc:spChg chg="del">
          <ac:chgData name="Manocha,Kabir" userId="687e830f-85b1-4b43-92d0-2b6371f5d974" providerId="ADAL" clId="{903C409C-8D2A-40EA-B437-F9F1873D1EB6}" dt="2020-11-24T15:23:22.401" v="349" actId="478"/>
          <ac:spMkLst>
            <pc:docMk/>
            <pc:sldMk cId="2510348657" sldId="278"/>
            <ac:spMk id="3" creationId="{129D1B13-BBB5-4F40-8DE0-7784962645E2}"/>
          </ac:spMkLst>
        </pc:spChg>
      </pc:sldChg>
      <pc:sldChg chg="addSp delSp modSp add mod">
        <pc:chgData name="Manocha,Kabir" userId="687e830f-85b1-4b43-92d0-2b6371f5d974" providerId="ADAL" clId="{903C409C-8D2A-40EA-B437-F9F1873D1EB6}" dt="2020-11-28T20:12:11.114" v="1949" actId="14100"/>
        <pc:sldMkLst>
          <pc:docMk/>
          <pc:sldMk cId="495639203" sldId="279"/>
        </pc:sldMkLst>
        <pc:spChg chg="mod">
          <ac:chgData name="Manocha,Kabir" userId="687e830f-85b1-4b43-92d0-2b6371f5d974" providerId="ADAL" clId="{903C409C-8D2A-40EA-B437-F9F1873D1EB6}" dt="2020-11-24T15:35:15.318" v="587" actId="20577"/>
          <ac:spMkLst>
            <pc:docMk/>
            <pc:sldMk cId="495639203" sldId="279"/>
            <ac:spMk id="2" creationId="{72A430D2-A8C6-4274-B4E4-9210D628DE47}"/>
          </ac:spMkLst>
        </pc:spChg>
        <pc:spChg chg="add del mod">
          <ac:chgData name="Manocha,Kabir" userId="687e830f-85b1-4b43-92d0-2b6371f5d974" providerId="ADAL" clId="{903C409C-8D2A-40EA-B437-F9F1873D1EB6}" dt="2020-11-24T15:27:57.293" v="444" actId="478"/>
          <ac:spMkLst>
            <pc:docMk/>
            <pc:sldMk cId="495639203" sldId="279"/>
            <ac:spMk id="12" creationId="{4B86817A-2886-4C40-868B-E06BDDECC73B}"/>
          </ac:spMkLst>
        </pc:spChg>
        <pc:graphicFrameChg chg="add mod modGraphic">
          <ac:chgData name="Manocha,Kabir" userId="687e830f-85b1-4b43-92d0-2b6371f5d974" providerId="ADAL" clId="{903C409C-8D2A-40EA-B437-F9F1873D1EB6}" dt="2020-11-24T15:31:38.071" v="498" actId="20577"/>
          <ac:graphicFrameMkLst>
            <pc:docMk/>
            <pc:sldMk cId="495639203" sldId="279"/>
            <ac:graphicFrameMk id="13" creationId="{082B5DA3-7855-470C-8F2A-F4396F56EF65}"/>
          </ac:graphicFrameMkLst>
        </pc:graphicFrameChg>
        <pc:graphicFrameChg chg="add mod modGraphic">
          <ac:chgData name="Manocha,Kabir" userId="687e830f-85b1-4b43-92d0-2b6371f5d974" providerId="ADAL" clId="{903C409C-8D2A-40EA-B437-F9F1873D1EB6}" dt="2020-11-24T15:32:46.514" v="508" actId="20577"/>
          <ac:graphicFrameMkLst>
            <pc:docMk/>
            <pc:sldMk cId="495639203" sldId="279"/>
            <ac:graphicFrameMk id="18" creationId="{85E0E6AA-D63C-468E-921D-BADD91FFB113}"/>
          </ac:graphicFrameMkLst>
        </pc:graphicFrameChg>
        <pc:graphicFrameChg chg="add mod modGraphic">
          <ac:chgData name="Manocha,Kabir" userId="687e830f-85b1-4b43-92d0-2b6371f5d974" providerId="ADAL" clId="{903C409C-8D2A-40EA-B437-F9F1873D1EB6}" dt="2020-11-24T15:34:35.587" v="586" actId="20577"/>
          <ac:graphicFrameMkLst>
            <pc:docMk/>
            <pc:sldMk cId="495639203" sldId="279"/>
            <ac:graphicFrameMk id="19" creationId="{3E870BE5-991F-423D-821A-CE5440B8AA78}"/>
          </ac:graphicFrameMkLst>
        </pc:graphicFrameChg>
        <pc:picChg chg="add mod">
          <ac:chgData name="Manocha,Kabir" userId="687e830f-85b1-4b43-92d0-2b6371f5d974" providerId="ADAL" clId="{903C409C-8D2A-40EA-B437-F9F1873D1EB6}" dt="2020-11-28T20:12:11.114" v="1949" actId="14100"/>
          <ac:picMkLst>
            <pc:docMk/>
            <pc:sldMk cId="495639203" sldId="279"/>
            <ac:picMk id="3" creationId="{855837EB-C439-4B56-9561-C6DA1C35E543}"/>
          </ac:picMkLst>
        </pc:picChg>
        <pc:picChg chg="add mod">
          <ac:chgData name="Manocha,Kabir" userId="687e830f-85b1-4b43-92d0-2b6371f5d974" providerId="ADAL" clId="{903C409C-8D2A-40EA-B437-F9F1873D1EB6}" dt="2020-11-24T15:24:59.354" v="371" actId="14100"/>
          <ac:picMkLst>
            <pc:docMk/>
            <pc:sldMk cId="495639203" sldId="279"/>
            <ac:picMk id="4" creationId="{D7401D9F-1C80-4E7D-87C1-C773BF131B63}"/>
          </ac:picMkLst>
        </pc:picChg>
        <pc:picChg chg="add mod">
          <ac:chgData name="Manocha,Kabir" userId="687e830f-85b1-4b43-92d0-2b6371f5d974" providerId="ADAL" clId="{903C409C-8D2A-40EA-B437-F9F1873D1EB6}" dt="2020-11-24T15:25:35.115" v="382" actId="14100"/>
          <ac:picMkLst>
            <pc:docMk/>
            <pc:sldMk cId="495639203" sldId="279"/>
            <ac:picMk id="6" creationId="{FA1E688C-BC00-4C5D-A0D4-A4D3B90EBE6C}"/>
          </ac:picMkLst>
        </pc:picChg>
        <pc:picChg chg="del">
          <ac:chgData name="Manocha,Kabir" userId="687e830f-85b1-4b43-92d0-2b6371f5d974" providerId="ADAL" clId="{903C409C-8D2A-40EA-B437-F9F1873D1EB6}" dt="2020-11-24T15:25:07.426" v="372" actId="478"/>
          <ac:picMkLst>
            <pc:docMk/>
            <pc:sldMk cId="495639203" sldId="279"/>
            <ac:picMk id="7" creationId="{DBA130CA-FF9E-4C4F-A0EB-B02BC5AAFEC3}"/>
          </ac:picMkLst>
        </pc:picChg>
        <pc:picChg chg="del">
          <ac:chgData name="Manocha,Kabir" userId="687e830f-85b1-4b43-92d0-2b6371f5d974" providerId="ADAL" clId="{903C409C-8D2A-40EA-B437-F9F1873D1EB6}" dt="2020-11-24T15:25:08.185" v="373" actId="478"/>
          <ac:picMkLst>
            <pc:docMk/>
            <pc:sldMk cId="495639203" sldId="279"/>
            <ac:picMk id="9" creationId="{C739A136-AB56-40E4-9DC6-D5D742A763DF}"/>
          </ac:picMkLst>
        </pc:picChg>
        <pc:picChg chg="add mod">
          <ac:chgData name="Manocha,Kabir" userId="687e830f-85b1-4b43-92d0-2b6371f5d974" providerId="ADAL" clId="{903C409C-8D2A-40EA-B437-F9F1873D1EB6}" dt="2020-11-24T15:26:12.037" v="389" actId="14100"/>
          <ac:picMkLst>
            <pc:docMk/>
            <pc:sldMk cId="495639203" sldId="279"/>
            <ac:picMk id="10" creationId="{DC780457-A3EA-4FAA-8071-F4A5D64A7487}"/>
          </ac:picMkLst>
        </pc:picChg>
        <pc:picChg chg="del">
          <ac:chgData name="Manocha,Kabir" userId="687e830f-85b1-4b43-92d0-2b6371f5d974" providerId="ADAL" clId="{903C409C-8D2A-40EA-B437-F9F1873D1EB6}" dt="2020-11-24T15:24:19.135" v="359" actId="478"/>
          <ac:picMkLst>
            <pc:docMk/>
            <pc:sldMk cId="495639203" sldId="279"/>
            <ac:picMk id="11" creationId="{55CB2FEA-2350-4E0F-BD6A-F302B74CC4C1}"/>
          </ac:picMkLst>
        </pc:picChg>
        <pc:picChg chg="mod">
          <ac:chgData name="Manocha,Kabir" userId="687e830f-85b1-4b43-92d0-2b6371f5d974" providerId="ADAL" clId="{903C409C-8D2A-40EA-B437-F9F1873D1EB6}" dt="2020-11-24T15:23:59.982" v="356" actId="1076"/>
          <ac:picMkLst>
            <pc:docMk/>
            <pc:sldMk cId="495639203" sldId="279"/>
            <ac:picMk id="1026" creationId="{5E7A9C52-FC3D-4246-9F12-CB5AAF3B2BDD}"/>
          </ac:picMkLst>
        </pc:picChg>
        <pc:picChg chg="del mod">
          <ac:chgData name="Manocha,Kabir" userId="687e830f-85b1-4b43-92d0-2b6371f5d974" providerId="ADAL" clId="{903C409C-8D2A-40EA-B437-F9F1873D1EB6}" dt="2020-11-28T20:11:51.604" v="1946" actId="478"/>
          <ac:picMkLst>
            <pc:docMk/>
            <pc:sldMk cId="495639203" sldId="279"/>
            <ac:picMk id="1028" creationId="{020FBD91-6445-4456-BBA2-0B22E8454EF1}"/>
          </ac:picMkLst>
        </pc:picChg>
        <pc:picChg chg="mod">
          <ac:chgData name="Manocha,Kabir" userId="687e830f-85b1-4b43-92d0-2b6371f5d974" providerId="ADAL" clId="{903C409C-8D2A-40EA-B437-F9F1873D1EB6}" dt="2020-11-24T15:24:12.357" v="358" actId="1076"/>
          <ac:picMkLst>
            <pc:docMk/>
            <pc:sldMk cId="495639203" sldId="279"/>
            <ac:picMk id="1030" creationId="{D4D0D94A-B1AA-4D5A-87C5-8969F237C1EE}"/>
          </ac:picMkLst>
        </pc:picChg>
        <pc:picChg chg="add del mod">
          <ac:chgData name="Manocha,Kabir" userId="687e830f-85b1-4b43-92d0-2b6371f5d974" providerId="ADAL" clId="{903C409C-8D2A-40EA-B437-F9F1873D1EB6}" dt="2020-11-28T20:10:28.132" v="1930" actId="478"/>
          <ac:picMkLst>
            <pc:docMk/>
            <pc:sldMk cId="495639203" sldId="279"/>
            <ac:picMk id="2050" creationId="{2BBB6DED-5DF4-4AFD-940D-382C5AFAEC13}"/>
          </ac:picMkLst>
        </pc:picChg>
      </pc:sldChg>
      <pc:sldChg chg="modSp new mod modNotesTx">
        <pc:chgData name="Manocha,Kabir" userId="687e830f-85b1-4b43-92d0-2b6371f5d974" providerId="ADAL" clId="{903C409C-8D2A-40EA-B437-F9F1873D1EB6}" dt="2020-11-26T18:31:28.482" v="1629" actId="20577"/>
        <pc:sldMkLst>
          <pc:docMk/>
          <pc:sldMk cId="3434823736" sldId="283"/>
        </pc:sldMkLst>
        <pc:spChg chg="mod">
          <ac:chgData name="Manocha,Kabir" userId="687e830f-85b1-4b43-92d0-2b6371f5d974" providerId="ADAL" clId="{903C409C-8D2A-40EA-B437-F9F1873D1EB6}" dt="2020-11-26T18:31:28.482" v="1629" actId="20577"/>
          <ac:spMkLst>
            <pc:docMk/>
            <pc:sldMk cId="3434823736" sldId="283"/>
            <ac:spMk id="2" creationId="{E0B9A7EF-F5F9-4B00-B469-BF87A354B4D1}"/>
          </ac:spMkLst>
        </pc:spChg>
        <pc:spChg chg="mod">
          <ac:chgData name="Manocha,Kabir" userId="687e830f-85b1-4b43-92d0-2b6371f5d974" providerId="ADAL" clId="{903C409C-8D2A-40EA-B437-F9F1873D1EB6}" dt="2020-11-26T18:26:29.991" v="1567" actId="20577"/>
          <ac:spMkLst>
            <pc:docMk/>
            <pc:sldMk cId="3434823736" sldId="283"/>
            <ac:spMk id="3" creationId="{9BE095D4-166F-4D4B-BDAF-035F74AFDAC2}"/>
          </ac:spMkLst>
        </pc:spChg>
      </pc:sldChg>
      <pc:sldChg chg="addSp delSp modSp add mod modNotesTx">
        <pc:chgData name="Manocha,Kabir" userId="687e830f-85b1-4b43-92d0-2b6371f5d974" providerId="ADAL" clId="{903C409C-8D2A-40EA-B437-F9F1873D1EB6}" dt="2020-11-28T20:15:59.327" v="1959" actId="14100"/>
        <pc:sldMkLst>
          <pc:docMk/>
          <pc:sldMk cId="783794156" sldId="289"/>
        </pc:sldMkLst>
        <pc:picChg chg="add mod">
          <ac:chgData name="Manocha,Kabir" userId="687e830f-85b1-4b43-92d0-2b6371f5d974" providerId="ADAL" clId="{903C409C-8D2A-40EA-B437-F9F1873D1EB6}" dt="2020-11-28T20:15:59.327" v="1959" actId="14100"/>
          <ac:picMkLst>
            <pc:docMk/>
            <pc:sldMk cId="783794156" sldId="289"/>
            <ac:picMk id="4" creationId="{51366F60-C7D8-4097-95B0-1FF48E9C2D57}"/>
          </ac:picMkLst>
        </pc:picChg>
        <pc:picChg chg="del">
          <ac:chgData name="Manocha,Kabir" userId="687e830f-85b1-4b43-92d0-2b6371f5d974" providerId="ADAL" clId="{903C409C-8D2A-40EA-B437-F9F1873D1EB6}" dt="2020-11-28T20:15:38.406" v="1950" actId="478"/>
          <ac:picMkLst>
            <pc:docMk/>
            <pc:sldMk cId="783794156" sldId="289"/>
            <ac:picMk id="7" creationId="{AD6CD11B-8CC3-4A97-8803-C4D1952985F5}"/>
          </ac:picMkLst>
        </pc:picChg>
      </pc:sldChg>
      <pc:sldChg chg="addSp delSp modSp new del mod">
        <pc:chgData name="Manocha,Kabir" userId="687e830f-85b1-4b43-92d0-2b6371f5d974" providerId="ADAL" clId="{903C409C-8D2A-40EA-B437-F9F1873D1EB6}" dt="2020-11-28T20:18:04.931" v="1961" actId="47"/>
        <pc:sldMkLst>
          <pc:docMk/>
          <pc:sldMk cId="4294632413" sldId="290"/>
        </pc:sldMkLst>
        <pc:spChg chg="del">
          <ac:chgData name="Manocha,Kabir" userId="687e830f-85b1-4b43-92d0-2b6371f5d974" providerId="ADAL" clId="{903C409C-8D2A-40EA-B437-F9F1873D1EB6}" dt="2020-11-28T20:10:34.562" v="1932" actId="478"/>
          <ac:spMkLst>
            <pc:docMk/>
            <pc:sldMk cId="4294632413" sldId="290"/>
            <ac:spMk id="3" creationId="{ADBFBB1F-E770-4F8B-93E7-49804725CAB3}"/>
          </ac:spMkLst>
        </pc:spChg>
        <pc:picChg chg="add mod">
          <ac:chgData name="Manocha,Kabir" userId="687e830f-85b1-4b43-92d0-2b6371f5d974" providerId="ADAL" clId="{903C409C-8D2A-40EA-B437-F9F1873D1EB6}" dt="2020-11-28T20:10:37.545" v="1934" actId="1076"/>
          <ac:picMkLst>
            <pc:docMk/>
            <pc:sldMk cId="4294632413" sldId="290"/>
            <ac:picMk id="3074" creationId="{F9F109FE-1795-4FEC-9CA8-928E79E21A64}"/>
          </ac:picMkLst>
        </pc:picChg>
      </pc:sldChg>
      <pc:sldMasterChg chg="addSp modSp">
        <pc:chgData name="Manocha,Kabir" userId="687e830f-85b1-4b43-92d0-2b6371f5d974" providerId="ADAL" clId="{903C409C-8D2A-40EA-B437-F9F1873D1EB6}" dt="2020-11-23T21:32:20.737" v="274"/>
        <pc:sldMasterMkLst>
          <pc:docMk/>
          <pc:sldMasterMk cId="1069802776" sldId="2147483705"/>
        </pc:sldMasterMkLst>
        <pc:spChg chg="add mod ord modVis">
          <ac:chgData name="Manocha,Kabir" userId="687e830f-85b1-4b43-92d0-2b6371f5d974" providerId="ADAL" clId="{903C409C-8D2A-40EA-B437-F9F1873D1EB6}" dt="2020-11-23T21:32:20.737" v="274"/>
          <ac:spMkLst>
            <pc:docMk/>
            <pc:sldMasterMk cId="1069802776" sldId="2147483705"/>
            <ac:spMk id="7" creationId="{19D2B689-9116-4B8A-BB2C-A0C8DEEF640E}"/>
          </ac:spMkLst>
        </pc:spChg>
      </pc:sldMasterChg>
    </pc:docChg>
  </pc:docChgLst>
  <pc:docChgLst>
    <pc:chgData name="Qi,Luqing" userId="S::lq53@drexel.edu::fc09210a-c603-415f-8959-dc064b8716ab" providerId="AD" clId="Web-{4BF8F5C8-4DF1-4788-BC12-A30F77BCDC0E}"/>
    <pc:docChg chg="modSld">
      <pc:chgData name="Qi,Luqing" userId="S::lq53@drexel.edu::fc09210a-c603-415f-8959-dc064b8716ab" providerId="AD" clId="Web-{4BF8F5C8-4DF1-4788-BC12-A30F77BCDC0E}" dt="2020-11-25T18:29:29.488" v="10" actId="14100"/>
      <pc:docMkLst>
        <pc:docMk/>
      </pc:docMkLst>
      <pc:sldChg chg="addSp delSp modSp">
        <pc:chgData name="Qi,Luqing" userId="S::lq53@drexel.edu::fc09210a-c603-415f-8959-dc064b8716ab" providerId="AD" clId="Web-{4BF8F5C8-4DF1-4788-BC12-A30F77BCDC0E}" dt="2020-11-25T18:29:29.488" v="10" actId="14100"/>
        <pc:sldMkLst>
          <pc:docMk/>
          <pc:sldMk cId="1770625264" sldId="270"/>
        </pc:sldMkLst>
        <pc:spChg chg="mod">
          <ac:chgData name="Qi,Luqing" userId="S::lq53@drexel.edu::fc09210a-c603-415f-8959-dc064b8716ab" providerId="AD" clId="Web-{4BF8F5C8-4DF1-4788-BC12-A30F77BCDC0E}" dt="2020-11-25T18:29:19.613" v="8" actId="1076"/>
          <ac:spMkLst>
            <pc:docMk/>
            <pc:sldMk cId="1770625264" sldId="270"/>
            <ac:spMk id="2" creationId="{9D6A748D-BEEC-43A4-BFF3-B31C0275A5D9}"/>
          </ac:spMkLst>
        </pc:spChg>
        <pc:spChg chg="mod">
          <ac:chgData name="Qi,Luqing" userId="S::lq53@drexel.edu::fc09210a-c603-415f-8959-dc064b8716ab" providerId="AD" clId="Web-{4BF8F5C8-4DF1-4788-BC12-A30F77BCDC0E}" dt="2020-11-25T18:29:23.816" v="9" actId="1076"/>
          <ac:spMkLst>
            <pc:docMk/>
            <pc:sldMk cId="1770625264" sldId="270"/>
            <ac:spMk id="5" creationId="{D0D12ADC-F78C-4589-9184-FDC502B41284}"/>
          </ac:spMkLst>
        </pc:spChg>
        <pc:picChg chg="add mod">
          <ac:chgData name="Qi,Luqing" userId="S::lq53@drexel.edu::fc09210a-c603-415f-8959-dc064b8716ab" providerId="AD" clId="Web-{4BF8F5C8-4DF1-4788-BC12-A30F77BCDC0E}" dt="2020-11-25T18:29:29.488" v="10" actId="14100"/>
          <ac:picMkLst>
            <pc:docMk/>
            <pc:sldMk cId="1770625264" sldId="270"/>
            <ac:picMk id="3" creationId="{8E555460-95BE-4853-AF13-F0FA9949401B}"/>
          </ac:picMkLst>
        </pc:picChg>
        <pc:picChg chg="del">
          <ac:chgData name="Qi,Luqing" userId="S::lq53@drexel.edu::fc09210a-c603-415f-8959-dc064b8716ab" providerId="AD" clId="Web-{4BF8F5C8-4DF1-4788-BC12-A30F77BCDC0E}" dt="2020-11-25T18:28:23.783" v="0"/>
          <ac:picMkLst>
            <pc:docMk/>
            <pc:sldMk cId="1770625264" sldId="270"/>
            <ac:picMk id="6" creationId="{79AAEFEB-DC03-4936-9C50-C337FDE9CB77}"/>
          </ac:picMkLst>
        </pc:picChg>
      </pc:sldChg>
    </pc:docChg>
  </pc:docChgLst>
  <pc:docChgLst>
    <pc:chgData name="Nguyen,Anh" userId="S::atn53@drexel.edu::71ce1127-e611-4d23-9f1b-c2d9d8b4502e" providerId="AD" clId="Web-{898DBD34-61DA-4C53-BCC5-5D030BA6C657}"/>
    <pc:docChg chg="modSld sldOrd">
      <pc:chgData name="Nguyen,Anh" userId="S::atn53@drexel.edu::71ce1127-e611-4d23-9f1b-c2d9d8b4502e" providerId="AD" clId="Web-{898DBD34-61DA-4C53-BCC5-5D030BA6C657}" dt="2020-11-30T00:30:31.279" v="548"/>
      <pc:docMkLst>
        <pc:docMk/>
      </pc:docMkLst>
      <pc:sldChg chg="modSp">
        <pc:chgData name="Nguyen,Anh" userId="S::atn53@drexel.edu::71ce1127-e611-4d23-9f1b-c2d9d8b4502e" providerId="AD" clId="Web-{898DBD34-61DA-4C53-BCC5-5D030BA6C657}" dt="2020-11-29T23:37:26.354" v="398" actId="20577"/>
        <pc:sldMkLst>
          <pc:docMk/>
          <pc:sldMk cId="2018180578" sldId="271"/>
        </pc:sldMkLst>
        <pc:spChg chg="mod">
          <ac:chgData name="Nguyen,Anh" userId="S::atn53@drexel.edu::71ce1127-e611-4d23-9f1b-c2d9d8b4502e" providerId="AD" clId="Web-{898DBD34-61DA-4C53-BCC5-5D030BA6C657}" dt="2020-11-29T23:35:18.320" v="240" actId="20577"/>
          <ac:spMkLst>
            <pc:docMk/>
            <pc:sldMk cId="2018180578" sldId="271"/>
            <ac:spMk id="2" creationId="{9D6A748D-BEEC-43A4-BFF3-B31C0275A5D9}"/>
          </ac:spMkLst>
        </pc:spChg>
        <pc:spChg chg="mod">
          <ac:chgData name="Nguyen,Anh" userId="S::atn53@drexel.edu::71ce1127-e611-4d23-9f1b-c2d9d8b4502e" providerId="AD" clId="Web-{898DBD34-61DA-4C53-BCC5-5D030BA6C657}" dt="2020-11-29T23:37:26.354" v="398" actId="20577"/>
          <ac:spMkLst>
            <pc:docMk/>
            <pc:sldMk cId="2018180578" sldId="271"/>
            <ac:spMk id="5" creationId="{D0D12ADC-F78C-4589-9184-FDC502B41284}"/>
          </ac:spMkLst>
        </pc:spChg>
      </pc:sldChg>
      <pc:sldChg chg="modSp">
        <pc:chgData name="Nguyen,Anh" userId="S::atn53@drexel.edu::71ce1127-e611-4d23-9f1b-c2d9d8b4502e" providerId="AD" clId="Web-{898DBD34-61DA-4C53-BCC5-5D030BA6C657}" dt="2020-11-29T22:11:10.119" v="3" actId="14100"/>
        <pc:sldMkLst>
          <pc:docMk/>
          <pc:sldMk cId="2132816382" sldId="280"/>
        </pc:sldMkLst>
        <pc:picChg chg="mod">
          <ac:chgData name="Nguyen,Anh" userId="S::atn53@drexel.edu::71ce1127-e611-4d23-9f1b-c2d9d8b4502e" providerId="AD" clId="Web-{898DBD34-61DA-4C53-BCC5-5D030BA6C657}" dt="2020-11-29T22:11:10.119" v="3" actId="14100"/>
          <ac:picMkLst>
            <pc:docMk/>
            <pc:sldMk cId="2132816382" sldId="280"/>
            <ac:picMk id="3" creationId="{CB4E8D68-BF00-416A-AA41-AEEBCEE317FA}"/>
          </ac:picMkLst>
        </pc:picChg>
      </pc:sldChg>
      <pc:sldChg chg="modSp ord">
        <pc:chgData name="Nguyen,Anh" userId="S::atn53@drexel.edu::71ce1127-e611-4d23-9f1b-c2d9d8b4502e" providerId="AD" clId="Web-{898DBD34-61DA-4C53-BCC5-5D030BA6C657}" dt="2020-11-30T00:30:31.279" v="548"/>
        <pc:sldMkLst>
          <pc:docMk/>
          <pc:sldMk cId="1719301964" sldId="288"/>
        </pc:sldMkLst>
        <pc:spChg chg="mod">
          <ac:chgData name="Nguyen,Anh" userId="S::atn53@drexel.edu::71ce1127-e611-4d23-9f1b-c2d9d8b4502e" providerId="AD" clId="Web-{898DBD34-61DA-4C53-BCC5-5D030BA6C657}" dt="2020-11-29T23:37:36.026" v="401" actId="20577"/>
          <ac:spMkLst>
            <pc:docMk/>
            <pc:sldMk cId="1719301964" sldId="288"/>
            <ac:spMk id="2" creationId="{9D6A748D-BEEC-43A4-BFF3-B31C0275A5D9}"/>
          </ac:spMkLst>
        </pc:spChg>
        <pc:spChg chg="mod">
          <ac:chgData name="Nguyen,Anh" userId="S::atn53@drexel.edu::71ce1127-e611-4d23-9f1b-c2d9d8b4502e" providerId="AD" clId="Web-{898DBD34-61DA-4C53-BCC5-5D030BA6C657}" dt="2020-11-29T23:48:33.824" v="547" actId="14100"/>
          <ac:spMkLst>
            <pc:docMk/>
            <pc:sldMk cId="1719301964" sldId="288"/>
            <ac:spMk id="5" creationId="{D0D12ADC-F78C-4589-9184-FDC502B41284}"/>
          </ac:spMkLst>
        </pc:spChg>
      </pc:sldChg>
      <pc:sldChg chg="modSp">
        <pc:chgData name="Nguyen,Anh" userId="S::atn53@drexel.edu::71ce1127-e611-4d23-9f1b-c2d9d8b4502e" providerId="AD" clId="Web-{898DBD34-61DA-4C53-BCC5-5D030BA6C657}" dt="2020-11-29T22:59:10.634" v="5" actId="14100"/>
        <pc:sldMkLst>
          <pc:docMk/>
          <pc:sldMk cId="3968648922" sldId="291"/>
        </pc:sldMkLst>
        <pc:picChg chg="mod">
          <ac:chgData name="Nguyen,Anh" userId="S::atn53@drexel.edu::71ce1127-e611-4d23-9f1b-c2d9d8b4502e" providerId="AD" clId="Web-{898DBD34-61DA-4C53-BCC5-5D030BA6C657}" dt="2020-11-29T22:59:10.634" v="5" actId="14100"/>
          <ac:picMkLst>
            <pc:docMk/>
            <pc:sldMk cId="3968648922" sldId="291"/>
            <ac:picMk id="3" creationId="{41992417-EF97-492D-90CD-36E0615CC88F}"/>
          </ac:picMkLst>
        </pc:picChg>
      </pc:sldChg>
    </pc:docChg>
  </pc:docChgLst>
  <pc:docChgLst>
    <pc:chgData name="Shin,Jong" userId="S::js4898@drexel.edu::c7f01360-e4b2-458b-964d-1f6c7b6e3fa0" providerId="AD" clId="Web-{AA5B8A66-189C-4027-AB52-55DB7A929501}"/>
    <pc:docChg chg="addSld delSld modSld sldOrd">
      <pc:chgData name="Shin,Jong" userId="S::js4898@drexel.edu::c7f01360-e4b2-458b-964d-1f6c7b6e3fa0" providerId="AD" clId="Web-{AA5B8A66-189C-4027-AB52-55DB7A929501}" dt="2020-11-27T21:24:50.153" v="104" actId="20577"/>
      <pc:docMkLst>
        <pc:docMk/>
      </pc:docMkLst>
      <pc:sldChg chg="modNotes">
        <pc:chgData name="Shin,Jong" userId="S::js4898@drexel.edu::c7f01360-e4b2-458b-964d-1f6c7b6e3fa0" providerId="AD" clId="Web-{AA5B8A66-189C-4027-AB52-55DB7A929501}" dt="2020-11-27T21:22:33.618" v="11"/>
        <pc:sldMkLst>
          <pc:docMk/>
          <pc:sldMk cId="2689089790" sldId="258"/>
        </pc:sldMkLst>
      </pc:sldChg>
      <pc:sldChg chg="modNotes">
        <pc:chgData name="Shin,Jong" userId="S::js4898@drexel.edu::c7f01360-e4b2-458b-964d-1f6c7b6e3fa0" providerId="AD" clId="Web-{AA5B8A66-189C-4027-AB52-55DB7A929501}" dt="2020-11-27T21:22:21.102" v="5"/>
        <pc:sldMkLst>
          <pc:docMk/>
          <pc:sldMk cId="633738316" sldId="259"/>
        </pc:sldMkLst>
      </pc:sldChg>
      <pc:sldChg chg="modNotes">
        <pc:chgData name="Shin,Jong" userId="S::js4898@drexel.edu::c7f01360-e4b2-458b-964d-1f6c7b6e3fa0" providerId="AD" clId="Web-{AA5B8A66-189C-4027-AB52-55DB7A929501}" dt="2020-11-27T21:22:36.259" v="12"/>
        <pc:sldMkLst>
          <pc:docMk/>
          <pc:sldMk cId="3992287597" sldId="261"/>
        </pc:sldMkLst>
      </pc:sldChg>
      <pc:sldChg chg="modNotes">
        <pc:chgData name="Shin,Jong" userId="S::js4898@drexel.edu::c7f01360-e4b2-458b-964d-1f6c7b6e3fa0" providerId="AD" clId="Web-{AA5B8A66-189C-4027-AB52-55DB7A929501}" dt="2020-11-27T21:22:43.978" v="15"/>
        <pc:sldMkLst>
          <pc:docMk/>
          <pc:sldMk cId="3145027904" sldId="262"/>
        </pc:sldMkLst>
      </pc:sldChg>
      <pc:sldChg chg="modNotes">
        <pc:chgData name="Shin,Jong" userId="S::js4898@drexel.edu::c7f01360-e4b2-458b-964d-1f6c7b6e3fa0" providerId="AD" clId="Web-{AA5B8A66-189C-4027-AB52-55DB7A929501}" dt="2020-11-27T21:22:38.259" v="13"/>
        <pc:sldMkLst>
          <pc:docMk/>
          <pc:sldMk cId="75762669" sldId="263"/>
        </pc:sldMkLst>
      </pc:sldChg>
      <pc:sldChg chg="modNotes">
        <pc:chgData name="Shin,Jong" userId="S::js4898@drexel.edu::c7f01360-e4b2-458b-964d-1f6c7b6e3fa0" providerId="AD" clId="Web-{AA5B8A66-189C-4027-AB52-55DB7A929501}" dt="2020-11-27T21:22:41.915" v="14"/>
        <pc:sldMkLst>
          <pc:docMk/>
          <pc:sldMk cId="926134377" sldId="264"/>
        </pc:sldMkLst>
      </pc:sldChg>
      <pc:sldChg chg="modNotes">
        <pc:chgData name="Shin,Jong" userId="S::js4898@drexel.edu::c7f01360-e4b2-458b-964d-1f6c7b6e3fa0" providerId="AD" clId="Web-{AA5B8A66-189C-4027-AB52-55DB7A929501}" dt="2020-11-27T21:22:53.603" v="21"/>
        <pc:sldMkLst>
          <pc:docMk/>
          <pc:sldMk cId="3324586326" sldId="265"/>
        </pc:sldMkLst>
      </pc:sldChg>
      <pc:sldChg chg="modNotes">
        <pc:chgData name="Shin,Jong" userId="S::js4898@drexel.edu::c7f01360-e4b2-458b-964d-1f6c7b6e3fa0" providerId="AD" clId="Web-{AA5B8A66-189C-4027-AB52-55DB7A929501}" dt="2020-11-27T21:23:12.978" v="28"/>
        <pc:sldMkLst>
          <pc:docMk/>
          <pc:sldMk cId="1602595728" sldId="266"/>
        </pc:sldMkLst>
      </pc:sldChg>
      <pc:sldChg chg="modNotes">
        <pc:chgData name="Shin,Jong" userId="S::js4898@drexel.edu::c7f01360-e4b2-458b-964d-1f6c7b6e3fa0" providerId="AD" clId="Web-{AA5B8A66-189C-4027-AB52-55DB7A929501}" dt="2020-11-27T21:23:22.713" v="32"/>
        <pc:sldMkLst>
          <pc:docMk/>
          <pc:sldMk cId="1973602592" sldId="267"/>
        </pc:sldMkLst>
      </pc:sldChg>
      <pc:sldChg chg="modNotes">
        <pc:chgData name="Shin,Jong" userId="S::js4898@drexel.edu::c7f01360-e4b2-458b-964d-1f6c7b6e3fa0" providerId="AD" clId="Web-{AA5B8A66-189C-4027-AB52-55DB7A929501}" dt="2020-11-27T21:23:36.526" v="39"/>
        <pc:sldMkLst>
          <pc:docMk/>
          <pc:sldMk cId="3263355187" sldId="268"/>
        </pc:sldMkLst>
      </pc:sldChg>
      <pc:sldChg chg="ord modNotes">
        <pc:chgData name="Shin,Jong" userId="S::js4898@drexel.edu::c7f01360-e4b2-458b-964d-1f6c7b6e3fa0" providerId="AD" clId="Web-{AA5B8A66-189C-4027-AB52-55DB7A929501}" dt="2020-11-27T21:23:41.291" v="42"/>
        <pc:sldMkLst>
          <pc:docMk/>
          <pc:sldMk cId="3095142200" sldId="269"/>
        </pc:sldMkLst>
      </pc:sldChg>
      <pc:sldChg chg="modNotes">
        <pc:chgData name="Shin,Jong" userId="S::js4898@drexel.edu::c7f01360-e4b2-458b-964d-1f6c7b6e3fa0" providerId="AD" clId="Web-{AA5B8A66-189C-4027-AB52-55DB7A929501}" dt="2020-11-27T21:22:55.290" v="22"/>
        <pc:sldMkLst>
          <pc:docMk/>
          <pc:sldMk cId="1770625264" sldId="270"/>
        </pc:sldMkLst>
      </pc:sldChg>
      <pc:sldChg chg="modNotes">
        <pc:chgData name="Shin,Jong" userId="S::js4898@drexel.edu::c7f01360-e4b2-458b-964d-1f6c7b6e3fa0" providerId="AD" clId="Web-{AA5B8A66-189C-4027-AB52-55DB7A929501}" dt="2020-11-27T21:23:54.792" v="49"/>
        <pc:sldMkLst>
          <pc:docMk/>
          <pc:sldMk cId="2018180578" sldId="271"/>
        </pc:sldMkLst>
      </pc:sldChg>
      <pc:sldChg chg="del">
        <pc:chgData name="Shin,Jong" userId="S::js4898@drexel.edu::c7f01360-e4b2-458b-964d-1f6c7b6e3fa0" providerId="AD" clId="Web-{AA5B8A66-189C-4027-AB52-55DB7A929501}" dt="2020-11-27T21:24:05.401" v="50"/>
        <pc:sldMkLst>
          <pc:docMk/>
          <pc:sldMk cId="1256855229" sldId="272"/>
        </pc:sldMkLst>
      </pc:sldChg>
      <pc:sldChg chg="modNotes">
        <pc:chgData name="Shin,Jong" userId="S::js4898@drexel.edu::c7f01360-e4b2-458b-964d-1f6c7b6e3fa0" providerId="AD" clId="Web-{AA5B8A66-189C-4027-AB52-55DB7A929501}" dt="2020-11-27T21:23:25.650" v="33"/>
        <pc:sldMkLst>
          <pc:docMk/>
          <pc:sldMk cId="1843856908" sldId="273"/>
        </pc:sldMkLst>
      </pc:sldChg>
      <pc:sldChg chg="modNotes">
        <pc:chgData name="Shin,Jong" userId="S::js4898@drexel.edu::c7f01360-e4b2-458b-964d-1f6c7b6e3fa0" providerId="AD" clId="Web-{AA5B8A66-189C-4027-AB52-55DB7A929501}" dt="2020-11-27T21:23:37.838" v="40"/>
        <pc:sldMkLst>
          <pc:docMk/>
          <pc:sldMk cId="2571743281" sldId="274"/>
        </pc:sldMkLst>
      </pc:sldChg>
      <pc:sldChg chg="modNotes">
        <pc:chgData name="Shin,Jong" userId="S::js4898@drexel.edu::c7f01360-e4b2-458b-964d-1f6c7b6e3fa0" providerId="AD" clId="Web-{AA5B8A66-189C-4027-AB52-55DB7A929501}" dt="2020-11-27T21:23:43.416" v="43"/>
        <pc:sldMkLst>
          <pc:docMk/>
          <pc:sldMk cId="1120278617" sldId="275"/>
        </pc:sldMkLst>
      </pc:sldChg>
      <pc:sldChg chg="modNotes">
        <pc:chgData name="Shin,Jong" userId="S::js4898@drexel.edu::c7f01360-e4b2-458b-964d-1f6c7b6e3fa0" providerId="AD" clId="Web-{AA5B8A66-189C-4027-AB52-55DB7A929501}" dt="2020-11-27T21:23:27.760" v="34"/>
        <pc:sldMkLst>
          <pc:docMk/>
          <pc:sldMk cId="1184285380" sldId="276"/>
        </pc:sldMkLst>
      </pc:sldChg>
      <pc:sldChg chg="modNotes">
        <pc:chgData name="Shin,Jong" userId="S::js4898@drexel.edu::c7f01360-e4b2-458b-964d-1f6c7b6e3fa0" providerId="AD" clId="Web-{AA5B8A66-189C-4027-AB52-55DB7A929501}" dt="2020-11-27T21:23:39.588" v="41"/>
        <pc:sldMkLst>
          <pc:docMk/>
          <pc:sldMk cId="2097982413" sldId="277"/>
        </pc:sldMkLst>
      </pc:sldChg>
      <pc:sldChg chg="modNotes">
        <pc:chgData name="Shin,Jong" userId="S::js4898@drexel.edu::c7f01360-e4b2-458b-964d-1f6c7b6e3fa0" providerId="AD" clId="Web-{AA5B8A66-189C-4027-AB52-55DB7A929501}" dt="2020-11-27T21:23:45.135" v="44"/>
        <pc:sldMkLst>
          <pc:docMk/>
          <pc:sldMk cId="495639203" sldId="279"/>
        </pc:sldMkLst>
      </pc:sldChg>
      <pc:sldChg chg="modNotes">
        <pc:chgData name="Shin,Jong" userId="S::js4898@drexel.edu::c7f01360-e4b2-458b-964d-1f6c7b6e3fa0" providerId="AD" clId="Web-{AA5B8A66-189C-4027-AB52-55DB7A929501}" dt="2020-11-27T21:22:57.431" v="23"/>
        <pc:sldMkLst>
          <pc:docMk/>
          <pc:sldMk cId="2132816382" sldId="280"/>
        </pc:sldMkLst>
      </pc:sldChg>
      <pc:sldChg chg="modNotes">
        <pc:chgData name="Shin,Jong" userId="S::js4898@drexel.edu::c7f01360-e4b2-458b-964d-1f6c7b6e3fa0" providerId="AD" clId="Web-{AA5B8A66-189C-4027-AB52-55DB7A929501}" dt="2020-11-27T21:23:01.837" v="24"/>
        <pc:sldMkLst>
          <pc:docMk/>
          <pc:sldMk cId="2888622803" sldId="281"/>
        </pc:sldMkLst>
      </pc:sldChg>
      <pc:sldChg chg="modNotes">
        <pc:chgData name="Shin,Jong" userId="S::js4898@drexel.edu::c7f01360-e4b2-458b-964d-1f6c7b6e3fa0" providerId="AD" clId="Web-{AA5B8A66-189C-4027-AB52-55DB7A929501}" dt="2020-11-27T21:23:04.541" v="25"/>
        <pc:sldMkLst>
          <pc:docMk/>
          <pc:sldMk cId="924425911" sldId="282"/>
        </pc:sldMkLst>
      </pc:sldChg>
      <pc:sldChg chg="modNotes">
        <pc:chgData name="Shin,Jong" userId="S::js4898@drexel.edu::c7f01360-e4b2-458b-964d-1f6c7b6e3fa0" providerId="AD" clId="Web-{AA5B8A66-189C-4027-AB52-55DB7A929501}" dt="2020-11-27T21:23:50.916" v="47"/>
        <pc:sldMkLst>
          <pc:docMk/>
          <pc:sldMk cId="3434823736" sldId="283"/>
        </pc:sldMkLst>
      </pc:sldChg>
      <pc:sldChg chg="modNotes">
        <pc:chgData name="Shin,Jong" userId="S::js4898@drexel.edu::c7f01360-e4b2-458b-964d-1f6c7b6e3fa0" providerId="AD" clId="Web-{AA5B8A66-189C-4027-AB52-55DB7A929501}" dt="2020-11-27T21:23:14.791" v="29"/>
        <pc:sldMkLst>
          <pc:docMk/>
          <pc:sldMk cId="2143551867" sldId="284"/>
        </pc:sldMkLst>
      </pc:sldChg>
      <pc:sldChg chg="modNotes">
        <pc:chgData name="Shin,Jong" userId="S::js4898@drexel.edu::c7f01360-e4b2-458b-964d-1f6c7b6e3fa0" providerId="AD" clId="Web-{AA5B8A66-189C-4027-AB52-55DB7A929501}" dt="2020-11-27T21:23:17.088" v="30"/>
        <pc:sldMkLst>
          <pc:docMk/>
          <pc:sldMk cId="119296818" sldId="285"/>
        </pc:sldMkLst>
      </pc:sldChg>
      <pc:sldChg chg="modNotes">
        <pc:chgData name="Shin,Jong" userId="S::js4898@drexel.edu::c7f01360-e4b2-458b-964d-1f6c7b6e3fa0" providerId="AD" clId="Web-{AA5B8A66-189C-4027-AB52-55DB7A929501}" dt="2020-11-27T21:23:20.385" v="31"/>
        <pc:sldMkLst>
          <pc:docMk/>
          <pc:sldMk cId="39755512" sldId="286"/>
        </pc:sldMkLst>
      </pc:sldChg>
      <pc:sldChg chg="modNotes">
        <pc:chgData name="Shin,Jong" userId="S::js4898@drexel.edu::c7f01360-e4b2-458b-964d-1f6c7b6e3fa0" providerId="AD" clId="Web-{AA5B8A66-189C-4027-AB52-55DB7A929501}" dt="2020-11-27T21:22:31.399" v="10"/>
        <pc:sldMkLst>
          <pc:docMk/>
          <pc:sldMk cId="1251474723" sldId="287"/>
        </pc:sldMkLst>
      </pc:sldChg>
      <pc:sldChg chg="modSp add replId">
        <pc:chgData name="Shin,Jong" userId="S::js4898@drexel.edu::c7f01360-e4b2-458b-964d-1f6c7b6e3fa0" providerId="AD" clId="Web-{AA5B8A66-189C-4027-AB52-55DB7A929501}" dt="2020-11-27T21:24:48.887" v="102" actId="20577"/>
        <pc:sldMkLst>
          <pc:docMk/>
          <pc:sldMk cId="1719301964" sldId="288"/>
        </pc:sldMkLst>
        <pc:spChg chg="mod">
          <ac:chgData name="Shin,Jong" userId="S::js4898@drexel.edu::c7f01360-e4b2-458b-964d-1f6c7b6e3fa0" providerId="AD" clId="Web-{AA5B8A66-189C-4027-AB52-55DB7A929501}" dt="2020-11-27T21:24:40.434" v="92" actId="20577"/>
          <ac:spMkLst>
            <pc:docMk/>
            <pc:sldMk cId="1719301964" sldId="288"/>
            <ac:spMk id="2" creationId="{9D6A748D-BEEC-43A4-BFF3-B31C0275A5D9}"/>
          </ac:spMkLst>
        </pc:spChg>
        <pc:spChg chg="mod">
          <ac:chgData name="Shin,Jong" userId="S::js4898@drexel.edu::c7f01360-e4b2-458b-964d-1f6c7b6e3fa0" providerId="AD" clId="Web-{AA5B8A66-189C-4027-AB52-55DB7A929501}" dt="2020-11-27T21:24:48.887" v="102" actId="20577"/>
          <ac:spMkLst>
            <pc:docMk/>
            <pc:sldMk cId="1719301964" sldId="288"/>
            <ac:spMk id="5" creationId="{D0D12ADC-F78C-4589-9184-FDC502B41284}"/>
          </ac:spMkLst>
        </pc:spChg>
      </pc:sldChg>
    </pc:docChg>
  </pc:docChgLst>
  <pc:docChgLst>
    <pc:chgData name="Qi,Luqing" userId="S::lq53@drexel.edu::fc09210a-c603-415f-8959-dc064b8716ab" providerId="AD" clId="Web-{F6C5EF3E-8952-413E-9612-DF8767512E2B}"/>
    <pc:docChg chg="modSld">
      <pc:chgData name="Qi,Luqing" userId="S::lq53@drexel.edu::fc09210a-c603-415f-8959-dc064b8716ab" providerId="AD" clId="Web-{F6C5EF3E-8952-413E-9612-DF8767512E2B}" dt="2020-11-25T19:44:23.483" v="13" actId="14100"/>
      <pc:docMkLst>
        <pc:docMk/>
      </pc:docMkLst>
      <pc:sldChg chg="addSp delSp modSp">
        <pc:chgData name="Qi,Luqing" userId="S::lq53@drexel.edu::fc09210a-c603-415f-8959-dc064b8716ab" providerId="AD" clId="Web-{F6C5EF3E-8952-413E-9612-DF8767512E2B}" dt="2020-11-25T19:44:23.483" v="13" actId="14100"/>
        <pc:sldMkLst>
          <pc:docMk/>
          <pc:sldMk cId="1770625264" sldId="270"/>
        </pc:sldMkLst>
        <pc:spChg chg="mod">
          <ac:chgData name="Qi,Luqing" userId="S::lq53@drexel.edu::fc09210a-c603-415f-8959-dc064b8716ab" providerId="AD" clId="Web-{F6C5EF3E-8952-413E-9612-DF8767512E2B}" dt="2020-11-25T19:43:58.560" v="9" actId="14100"/>
          <ac:spMkLst>
            <pc:docMk/>
            <pc:sldMk cId="1770625264" sldId="270"/>
            <ac:spMk id="2" creationId="{9D6A748D-BEEC-43A4-BFF3-B31C0275A5D9}"/>
          </ac:spMkLst>
        </pc:spChg>
        <pc:spChg chg="mod">
          <ac:chgData name="Qi,Luqing" userId="S::lq53@drexel.edu::fc09210a-c603-415f-8959-dc064b8716ab" providerId="AD" clId="Web-{F6C5EF3E-8952-413E-9612-DF8767512E2B}" dt="2020-11-25T19:44:03.186" v="10" actId="14100"/>
          <ac:spMkLst>
            <pc:docMk/>
            <pc:sldMk cId="1770625264" sldId="270"/>
            <ac:spMk id="5" creationId="{D0D12ADC-F78C-4589-9184-FDC502B41284}"/>
          </ac:spMkLst>
        </pc:spChg>
        <pc:picChg chg="del">
          <ac:chgData name="Qi,Luqing" userId="S::lq53@drexel.edu::fc09210a-c603-415f-8959-dc064b8716ab" providerId="AD" clId="Web-{F6C5EF3E-8952-413E-9612-DF8767512E2B}" dt="2020-11-25T19:43:32.060" v="0"/>
          <ac:picMkLst>
            <pc:docMk/>
            <pc:sldMk cId="1770625264" sldId="270"/>
            <ac:picMk id="3" creationId="{8E555460-95BE-4853-AF13-F0FA9949401B}"/>
          </ac:picMkLst>
        </pc:picChg>
        <pc:picChg chg="add mod">
          <ac:chgData name="Qi,Luqing" userId="S::lq53@drexel.edu::fc09210a-c603-415f-8959-dc064b8716ab" providerId="AD" clId="Web-{F6C5EF3E-8952-413E-9612-DF8767512E2B}" dt="2020-11-25T19:44:23.483" v="13" actId="14100"/>
          <ac:picMkLst>
            <pc:docMk/>
            <pc:sldMk cId="1770625264" sldId="270"/>
            <ac:picMk id="6" creationId="{AA8E3B30-A423-4575-ABA2-A094D2FE5C53}"/>
          </ac:picMkLst>
        </pc:picChg>
      </pc:sldChg>
    </pc:docChg>
  </pc:docChgLst>
  <pc:docChgLst>
    <pc:chgData name="Shin,Jong" userId="S::js4898@drexel.edu::c7f01360-e4b2-458b-964d-1f6c7b6e3fa0" providerId="AD" clId="Web-{BF7690B4-08CB-48FF-9138-68E5F7DAD38B}"/>
    <pc:docChg chg="addSld modSld">
      <pc:chgData name="Shin,Jong" userId="S::js4898@drexel.edu::c7f01360-e4b2-458b-964d-1f6c7b6e3fa0" providerId="AD" clId="Web-{BF7690B4-08CB-48FF-9138-68E5F7DAD38B}" dt="2020-11-27T18:25:56.351" v="68" actId="14100"/>
      <pc:docMkLst>
        <pc:docMk/>
      </pc:docMkLst>
      <pc:sldChg chg="delSp">
        <pc:chgData name="Shin,Jong" userId="S::js4898@drexel.edu::c7f01360-e4b2-458b-964d-1f6c7b6e3fa0" providerId="AD" clId="Web-{BF7690B4-08CB-48FF-9138-68E5F7DAD38B}" dt="2020-11-27T18:08:36.369" v="2"/>
        <pc:sldMkLst>
          <pc:docMk/>
          <pc:sldMk cId="1602595728" sldId="266"/>
        </pc:sldMkLst>
        <pc:picChg chg="del">
          <ac:chgData name="Shin,Jong" userId="S::js4898@drexel.edu::c7f01360-e4b2-458b-964d-1f6c7b6e3fa0" providerId="AD" clId="Web-{BF7690B4-08CB-48FF-9138-68E5F7DAD38B}" dt="2020-11-27T18:08:36.369" v="2"/>
          <ac:picMkLst>
            <pc:docMk/>
            <pc:sldMk cId="1602595728" sldId="266"/>
            <ac:picMk id="3" creationId="{75A19D8C-2D2C-4190-BD76-FC35A7C8D179}"/>
          </ac:picMkLst>
        </pc:picChg>
      </pc:sldChg>
      <pc:sldChg chg="addSp delSp modSp add replId">
        <pc:chgData name="Shin,Jong" userId="S::js4898@drexel.edu::c7f01360-e4b2-458b-964d-1f6c7b6e3fa0" providerId="AD" clId="Web-{BF7690B4-08CB-48FF-9138-68E5F7DAD38B}" dt="2020-11-27T18:25:56.351" v="68" actId="14100"/>
        <pc:sldMkLst>
          <pc:docMk/>
          <pc:sldMk cId="2143551867" sldId="284"/>
        </pc:sldMkLst>
        <pc:spChg chg="del">
          <ac:chgData name="Shin,Jong" userId="S::js4898@drexel.edu::c7f01360-e4b2-458b-964d-1f6c7b6e3fa0" providerId="AD" clId="Web-{BF7690B4-08CB-48FF-9138-68E5F7DAD38B}" dt="2020-11-27T18:08:50.542" v="6"/>
          <ac:spMkLst>
            <pc:docMk/>
            <pc:sldMk cId="2143551867" sldId="284"/>
            <ac:spMk id="5" creationId="{D0D12ADC-F78C-4589-9184-FDC502B41284}"/>
          </ac:spMkLst>
        </pc:spChg>
        <pc:spChg chg="add del mod">
          <ac:chgData name="Shin,Jong" userId="S::js4898@drexel.edu::c7f01360-e4b2-458b-964d-1f6c7b6e3fa0" providerId="AD" clId="Web-{BF7690B4-08CB-48FF-9138-68E5F7DAD38B}" dt="2020-11-27T18:10:27.576" v="7"/>
          <ac:spMkLst>
            <pc:docMk/>
            <pc:sldMk cId="2143551867" sldId="284"/>
            <ac:spMk id="7" creationId="{C3313830-79CC-4EC3-9A97-FA2281F3BE8A}"/>
          </ac:spMkLst>
        </pc:spChg>
        <pc:picChg chg="del">
          <ac:chgData name="Shin,Jong" userId="S::js4898@drexel.edu::c7f01360-e4b2-458b-964d-1f6c7b6e3fa0" providerId="AD" clId="Web-{BF7690B4-08CB-48FF-9138-68E5F7DAD38B}" dt="2020-11-27T18:08:38.932" v="3"/>
          <ac:picMkLst>
            <pc:docMk/>
            <pc:sldMk cId="2143551867" sldId="284"/>
            <ac:picMk id="3" creationId="{75A19D8C-2D2C-4190-BD76-FC35A7C8D179}"/>
          </ac:picMkLst>
        </pc:picChg>
        <pc:picChg chg="add mod ord">
          <ac:chgData name="Shin,Jong" userId="S::js4898@drexel.edu::c7f01360-e4b2-458b-964d-1f6c7b6e3fa0" providerId="AD" clId="Web-{BF7690B4-08CB-48FF-9138-68E5F7DAD38B}" dt="2020-11-27T18:25:56.351" v="68" actId="14100"/>
          <ac:picMkLst>
            <pc:docMk/>
            <pc:sldMk cId="2143551867" sldId="284"/>
            <ac:picMk id="8" creationId="{A1A70EB2-D842-4B31-B667-FB86C396CADC}"/>
          </ac:picMkLst>
        </pc:picChg>
      </pc:sldChg>
      <pc:sldChg chg="addSp delSp modSp add replId">
        <pc:chgData name="Shin,Jong" userId="S::js4898@drexel.edu::c7f01360-e4b2-458b-964d-1f6c7b6e3fa0" providerId="AD" clId="Web-{BF7690B4-08CB-48FF-9138-68E5F7DAD38B}" dt="2020-11-27T18:11:20.014" v="17" actId="14100"/>
        <pc:sldMkLst>
          <pc:docMk/>
          <pc:sldMk cId="119296818" sldId="285"/>
        </pc:sldMkLst>
        <pc:spChg chg="del">
          <ac:chgData name="Shin,Jong" userId="S::js4898@drexel.edu::c7f01360-e4b2-458b-964d-1f6c7b6e3fa0" providerId="AD" clId="Web-{BF7690B4-08CB-48FF-9138-68E5F7DAD38B}" dt="2020-11-27T18:08:46.573" v="5"/>
          <ac:spMkLst>
            <pc:docMk/>
            <pc:sldMk cId="119296818" sldId="285"/>
            <ac:spMk id="5" creationId="{D0D12ADC-F78C-4589-9184-FDC502B41284}"/>
          </ac:spMkLst>
        </pc:spChg>
        <pc:spChg chg="add del mod">
          <ac:chgData name="Shin,Jong" userId="S::js4898@drexel.edu::c7f01360-e4b2-458b-964d-1f6c7b6e3fa0" providerId="AD" clId="Web-{BF7690B4-08CB-48FF-9138-68E5F7DAD38B}" dt="2020-11-27T18:11:04.373" v="12"/>
          <ac:spMkLst>
            <pc:docMk/>
            <pc:sldMk cId="119296818" sldId="285"/>
            <ac:spMk id="7" creationId="{D225C72C-24C2-4516-88F4-30F539401B88}"/>
          </ac:spMkLst>
        </pc:spChg>
        <pc:picChg chg="del">
          <ac:chgData name="Shin,Jong" userId="S::js4898@drexel.edu::c7f01360-e4b2-458b-964d-1f6c7b6e3fa0" providerId="AD" clId="Web-{BF7690B4-08CB-48FF-9138-68E5F7DAD38B}" dt="2020-11-27T18:08:40.807" v="4"/>
          <ac:picMkLst>
            <pc:docMk/>
            <pc:sldMk cId="119296818" sldId="285"/>
            <ac:picMk id="3" creationId="{75A19D8C-2D2C-4190-BD76-FC35A7C8D179}"/>
          </ac:picMkLst>
        </pc:picChg>
        <pc:picChg chg="add mod ord">
          <ac:chgData name="Shin,Jong" userId="S::js4898@drexel.edu::c7f01360-e4b2-458b-964d-1f6c7b6e3fa0" providerId="AD" clId="Web-{BF7690B4-08CB-48FF-9138-68E5F7DAD38B}" dt="2020-11-27T18:11:20.014" v="17" actId="14100"/>
          <ac:picMkLst>
            <pc:docMk/>
            <pc:sldMk cId="119296818" sldId="285"/>
            <ac:picMk id="8" creationId="{CE4A9BEB-DDDA-4ABF-A952-9A63FD7B10D1}"/>
          </ac:picMkLst>
        </pc:picChg>
      </pc:sldChg>
      <pc:sldChg chg="addSp delSp modSp add replId">
        <pc:chgData name="Shin,Jong" userId="S::js4898@drexel.edu::c7f01360-e4b2-458b-964d-1f6c7b6e3fa0" providerId="AD" clId="Web-{BF7690B4-08CB-48FF-9138-68E5F7DAD38B}" dt="2020-11-27T18:13:41.050" v="27" actId="14100"/>
        <pc:sldMkLst>
          <pc:docMk/>
          <pc:sldMk cId="39755512" sldId="286"/>
        </pc:sldMkLst>
        <pc:spChg chg="add del mod">
          <ac:chgData name="Shin,Jong" userId="S::js4898@drexel.edu::c7f01360-e4b2-458b-964d-1f6c7b6e3fa0" providerId="AD" clId="Web-{BF7690B4-08CB-48FF-9138-68E5F7DAD38B}" dt="2020-11-27T18:11:46.515" v="20"/>
          <ac:spMkLst>
            <pc:docMk/>
            <pc:sldMk cId="39755512" sldId="286"/>
            <ac:spMk id="5" creationId="{5D131630-FE54-4D63-AC27-9CCD7C2510F5}"/>
          </ac:spMkLst>
        </pc:spChg>
        <pc:picChg chg="add mod ord">
          <ac:chgData name="Shin,Jong" userId="S::js4898@drexel.edu::c7f01360-e4b2-458b-964d-1f6c7b6e3fa0" providerId="AD" clId="Web-{BF7690B4-08CB-48FF-9138-68E5F7DAD38B}" dt="2020-11-27T18:13:41.050" v="27" actId="14100"/>
          <ac:picMkLst>
            <pc:docMk/>
            <pc:sldMk cId="39755512" sldId="286"/>
            <ac:picMk id="6" creationId="{552442C7-F569-4D31-B91A-D11CE7C61FDE}"/>
          </ac:picMkLst>
        </pc:picChg>
        <pc:picChg chg="del">
          <ac:chgData name="Shin,Jong" userId="S::js4898@drexel.edu::c7f01360-e4b2-458b-964d-1f6c7b6e3fa0" providerId="AD" clId="Web-{BF7690B4-08CB-48FF-9138-68E5F7DAD38B}" dt="2020-11-27T18:11:35.327" v="19"/>
          <ac:picMkLst>
            <pc:docMk/>
            <pc:sldMk cId="39755512" sldId="286"/>
            <ac:picMk id="8" creationId="{CE4A9BEB-DDDA-4ABF-A952-9A63FD7B10D1}"/>
          </ac:picMkLst>
        </pc:picChg>
      </pc:sldChg>
      <pc:sldChg chg="addSp modSp new">
        <pc:chgData name="Shin,Jong" userId="S::js4898@drexel.edu::c7f01360-e4b2-458b-964d-1f6c7b6e3fa0" providerId="AD" clId="Web-{BF7690B4-08CB-48FF-9138-68E5F7DAD38B}" dt="2020-11-27T18:24:49.193" v="63" actId="20577"/>
        <pc:sldMkLst>
          <pc:docMk/>
          <pc:sldMk cId="1251474723" sldId="287"/>
        </pc:sldMkLst>
        <pc:spChg chg="mod">
          <ac:chgData name="Shin,Jong" userId="S::js4898@drexel.edu::c7f01360-e4b2-458b-964d-1f6c7b6e3fa0" providerId="AD" clId="Web-{BF7690B4-08CB-48FF-9138-68E5F7DAD38B}" dt="2020-11-27T18:23:18.347" v="39" actId="20577"/>
          <ac:spMkLst>
            <pc:docMk/>
            <pc:sldMk cId="1251474723" sldId="287"/>
            <ac:spMk id="2" creationId="{09AA2AFC-9FD4-4EED-A4E0-EF7292F3A21B}"/>
          </ac:spMkLst>
        </pc:spChg>
        <pc:spChg chg="add mod">
          <ac:chgData name="Shin,Jong" userId="S::js4898@drexel.edu::c7f01360-e4b2-458b-964d-1f6c7b6e3fa0" providerId="AD" clId="Web-{BF7690B4-08CB-48FF-9138-68E5F7DAD38B}" dt="2020-11-27T18:24:49.193" v="63" actId="20577"/>
          <ac:spMkLst>
            <pc:docMk/>
            <pc:sldMk cId="1251474723" sldId="287"/>
            <ac:spMk id="4" creationId="{080517C3-3FA6-4095-9BFD-48AF6BC28D85}"/>
          </ac:spMkLst>
        </pc:spChg>
      </pc:sldChg>
    </pc:docChg>
  </pc:docChgLst>
  <pc:docChgLst>
    <pc:chgData name="Shin,Jong" userId="S::js4898@drexel.edu::c7f01360-e4b2-458b-964d-1f6c7b6e3fa0" providerId="AD" clId="Web-{CC842D95-53A2-4361-8E62-A99ADCF05982}"/>
    <pc:docChg chg="addSld modSld">
      <pc:chgData name="Shin,Jong" userId="S::js4898@drexel.edu::c7f01360-e4b2-458b-964d-1f6c7b6e3fa0" providerId="AD" clId="Web-{CC842D95-53A2-4361-8E62-A99ADCF05982}" dt="2020-11-29T23:03:40.965" v="708"/>
      <pc:docMkLst>
        <pc:docMk/>
      </pc:docMkLst>
      <pc:sldChg chg="modSp">
        <pc:chgData name="Shin,Jong" userId="S::js4898@drexel.edu::c7f01360-e4b2-458b-964d-1f6c7b6e3fa0" providerId="AD" clId="Web-{CC842D95-53A2-4361-8E62-A99ADCF05982}" dt="2020-11-29T22:59:24.813" v="427" actId="20577"/>
        <pc:sldMkLst>
          <pc:docMk/>
          <pc:sldMk cId="1602595728" sldId="266"/>
        </pc:sldMkLst>
        <pc:spChg chg="mod">
          <ac:chgData name="Shin,Jong" userId="S::js4898@drexel.edu::c7f01360-e4b2-458b-964d-1f6c7b6e3fa0" providerId="AD" clId="Web-{CC842D95-53A2-4361-8E62-A99ADCF05982}" dt="2020-11-29T22:59:24.813" v="427" actId="20577"/>
          <ac:spMkLst>
            <pc:docMk/>
            <pc:sldMk cId="1602595728" sldId="266"/>
            <ac:spMk id="5" creationId="{D0D12ADC-F78C-4589-9184-FDC502B41284}"/>
          </ac:spMkLst>
        </pc:spChg>
      </pc:sldChg>
      <pc:sldChg chg="add replId">
        <pc:chgData name="Shin,Jong" userId="S::js4898@drexel.edu::c7f01360-e4b2-458b-964d-1f6c7b6e3fa0" providerId="AD" clId="Web-{CC842D95-53A2-4361-8E62-A99ADCF05982}" dt="2020-11-29T23:00:18.111" v="431"/>
        <pc:sldMkLst>
          <pc:docMk/>
          <pc:sldMk cId="3582840927" sldId="295"/>
        </pc:sldMkLst>
      </pc:sldChg>
      <pc:sldChg chg="modSp add replId">
        <pc:chgData name="Shin,Jong" userId="S::js4898@drexel.edu::c7f01360-e4b2-458b-964d-1f6c7b6e3fa0" providerId="AD" clId="Web-{CC842D95-53A2-4361-8E62-A99ADCF05982}" dt="2020-11-29T23:03:40.965" v="708"/>
        <pc:sldMkLst>
          <pc:docMk/>
          <pc:sldMk cId="2314430911" sldId="296"/>
        </pc:sldMkLst>
        <pc:spChg chg="mod">
          <ac:chgData name="Shin,Jong" userId="S::js4898@drexel.edu::c7f01360-e4b2-458b-964d-1f6c7b6e3fa0" providerId="AD" clId="Web-{CC842D95-53A2-4361-8E62-A99ADCF05982}" dt="2020-11-29T23:01:28.336" v="453" actId="20577"/>
          <ac:spMkLst>
            <pc:docMk/>
            <pc:sldMk cId="2314430911" sldId="296"/>
            <ac:spMk id="2" creationId="{E0B9A7EF-F5F9-4B00-B469-BF87A354B4D1}"/>
          </ac:spMkLst>
        </pc:spChg>
        <pc:spChg chg="mod">
          <ac:chgData name="Shin,Jong" userId="S::js4898@drexel.edu::c7f01360-e4b2-458b-964d-1f6c7b6e3fa0" providerId="AD" clId="Web-{CC842D95-53A2-4361-8E62-A99ADCF05982}" dt="2020-11-29T23:03:40.965" v="708"/>
          <ac:spMkLst>
            <pc:docMk/>
            <pc:sldMk cId="2314430911" sldId="296"/>
            <ac:spMk id="3" creationId="{9BE095D4-166F-4D4B-BDAF-035F74AFDAC2}"/>
          </ac:spMkLst>
        </pc:spChg>
      </pc:sldChg>
    </pc:docChg>
  </pc:docChgLst>
  <pc:docChgLst>
    <pc:chgData name="Kwame Nyame-Kusi" userId="8053c901-bad4-4f87-90aa-66ea4d94b2b3" providerId="ADAL" clId="{6938AB92-6D19-4DFF-B247-BE1E3822503F}"/>
    <pc:docChg chg="undo redo custSel mod addSld delSld modSld sldOrd">
      <pc:chgData name="Kwame Nyame-Kusi" userId="8053c901-bad4-4f87-90aa-66ea4d94b2b3" providerId="ADAL" clId="{6938AB92-6D19-4DFF-B247-BE1E3822503F}" dt="2020-11-30T01:45:02.512" v="613" actId="2696"/>
      <pc:docMkLst>
        <pc:docMk/>
      </pc:docMkLst>
      <pc:sldChg chg="addSp delSp modSp mod">
        <pc:chgData name="Kwame Nyame-Kusi" userId="8053c901-bad4-4f87-90aa-66ea4d94b2b3" providerId="ADAL" clId="{6938AB92-6D19-4DFF-B247-BE1E3822503F}" dt="2020-11-29T19:50:58.276" v="462" actId="15"/>
        <pc:sldMkLst>
          <pc:docMk/>
          <pc:sldMk cId="633738316" sldId="259"/>
        </pc:sldMkLst>
        <pc:spChg chg="mod">
          <ac:chgData name="Kwame Nyame-Kusi" userId="8053c901-bad4-4f87-90aa-66ea4d94b2b3" providerId="ADAL" clId="{6938AB92-6D19-4DFF-B247-BE1E3822503F}" dt="2020-11-29T19:49:19.512" v="425" actId="1076"/>
          <ac:spMkLst>
            <pc:docMk/>
            <pc:sldMk cId="633738316" sldId="259"/>
            <ac:spMk id="2" creationId="{0D1F047C-C727-42A7-85C5-68C5AA1B1A93}"/>
          </ac:spMkLst>
        </pc:spChg>
        <pc:spChg chg="mod">
          <ac:chgData name="Kwame Nyame-Kusi" userId="8053c901-bad4-4f87-90aa-66ea4d94b2b3" providerId="ADAL" clId="{6938AB92-6D19-4DFF-B247-BE1E3822503F}" dt="2020-11-29T19:49:45.227" v="428" actId="20577"/>
          <ac:spMkLst>
            <pc:docMk/>
            <pc:sldMk cId="633738316" sldId="259"/>
            <ac:spMk id="3" creationId="{DB93FB3F-A8D4-46D3-A1C6-C79C64563729}"/>
          </ac:spMkLst>
        </pc:spChg>
        <pc:spChg chg="add del mod">
          <ac:chgData name="Kwame Nyame-Kusi" userId="8053c901-bad4-4f87-90aa-66ea4d94b2b3" providerId="ADAL" clId="{6938AB92-6D19-4DFF-B247-BE1E3822503F}" dt="2020-11-29T19:50:19.636" v="446"/>
          <ac:spMkLst>
            <pc:docMk/>
            <pc:sldMk cId="633738316" sldId="259"/>
            <ac:spMk id="4" creationId="{18C8A8FF-8FAC-4257-AAED-CACDC926C706}"/>
          </ac:spMkLst>
        </pc:spChg>
        <pc:spChg chg="add mod">
          <ac:chgData name="Kwame Nyame-Kusi" userId="8053c901-bad4-4f87-90aa-66ea4d94b2b3" providerId="ADAL" clId="{6938AB92-6D19-4DFF-B247-BE1E3822503F}" dt="2020-11-29T19:50:58.276" v="462" actId="15"/>
          <ac:spMkLst>
            <pc:docMk/>
            <pc:sldMk cId="633738316" sldId="259"/>
            <ac:spMk id="5" creationId="{38909FC9-FA1D-44AD-B93B-0F3A67DA5C83}"/>
          </ac:spMkLst>
        </pc:spChg>
        <pc:spChg chg="mod">
          <ac:chgData name="Kwame Nyame-Kusi" userId="8053c901-bad4-4f87-90aa-66ea4d94b2b3" providerId="ADAL" clId="{6938AB92-6D19-4DFF-B247-BE1E3822503F}" dt="2020-11-29T19:46:22.473" v="311" actId="14100"/>
          <ac:spMkLst>
            <pc:docMk/>
            <pc:sldMk cId="633738316" sldId="259"/>
            <ac:spMk id="6" creationId="{91A2CFC9-EAD3-4FF4-8C6A-4147CF4198AB}"/>
          </ac:spMkLst>
        </pc:spChg>
      </pc:sldChg>
      <pc:sldChg chg="modSp del mod ord">
        <pc:chgData name="Kwame Nyame-Kusi" userId="8053c901-bad4-4f87-90aa-66ea4d94b2b3" providerId="ADAL" clId="{6938AB92-6D19-4DFF-B247-BE1E3822503F}" dt="2020-11-30T01:40:28.704" v="593" actId="2696"/>
        <pc:sldMkLst>
          <pc:docMk/>
          <pc:sldMk cId="2634407901" sldId="260"/>
        </pc:sldMkLst>
        <pc:spChg chg="mod">
          <ac:chgData name="Kwame Nyame-Kusi" userId="8053c901-bad4-4f87-90aa-66ea4d94b2b3" providerId="ADAL" clId="{6938AB92-6D19-4DFF-B247-BE1E3822503F}" dt="2020-11-30T01:39:58.532" v="589" actId="21"/>
          <ac:spMkLst>
            <pc:docMk/>
            <pc:sldMk cId="2634407901" sldId="260"/>
            <ac:spMk id="5" creationId="{D0D12ADC-F78C-4589-9184-FDC502B41284}"/>
          </ac:spMkLst>
        </pc:spChg>
      </pc:sldChg>
      <pc:sldChg chg="addSp delSp modSp mod setBg">
        <pc:chgData name="Kwame Nyame-Kusi" userId="8053c901-bad4-4f87-90aa-66ea4d94b2b3" providerId="ADAL" clId="{6938AB92-6D19-4DFF-B247-BE1E3822503F}" dt="2020-11-29T17:33:48.223" v="231" actId="1440"/>
        <pc:sldMkLst>
          <pc:docMk/>
          <pc:sldMk cId="3992287597" sldId="261"/>
        </pc:sldMkLst>
        <pc:spChg chg="mod">
          <ac:chgData name="Kwame Nyame-Kusi" userId="8053c901-bad4-4f87-90aa-66ea4d94b2b3" providerId="ADAL" clId="{6938AB92-6D19-4DFF-B247-BE1E3822503F}" dt="2020-11-29T17:29:12.858" v="201" actId="1076"/>
          <ac:spMkLst>
            <pc:docMk/>
            <pc:sldMk cId="3992287597" sldId="261"/>
            <ac:spMk id="2" creationId="{9D6A748D-BEEC-43A4-BFF3-B31C0275A5D9}"/>
          </ac:spMkLst>
        </pc:spChg>
        <pc:spChg chg="add del mod">
          <ac:chgData name="Kwame Nyame-Kusi" userId="8053c901-bad4-4f87-90aa-66ea4d94b2b3" providerId="ADAL" clId="{6938AB92-6D19-4DFF-B247-BE1E3822503F}" dt="2020-11-29T17:27:17.156" v="185"/>
          <ac:spMkLst>
            <pc:docMk/>
            <pc:sldMk cId="3992287597" sldId="261"/>
            <ac:spMk id="3" creationId="{406CA115-65F6-4B3B-B83B-E39901A12FAD}"/>
          </ac:spMkLst>
        </pc:spChg>
        <pc:spChg chg="mod">
          <ac:chgData name="Kwame Nyame-Kusi" userId="8053c901-bad4-4f87-90aa-66ea4d94b2b3" providerId="ADAL" clId="{6938AB92-6D19-4DFF-B247-BE1E3822503F}" dt="2020-11-29T17:25:52.705" v="182" actId="20577"/>
          <ac:spMkLst>
            <pc:docMk/>
            <pc:sldMk cId="3992287597" sldId="261"/>
            <ac:spMk id="4" creationId="{D2BB9281-2923-484C-9FD0-C6847F49BD24}"/>
          </ac:spMkLst>
        </pc:spChg>
        <pc:spChg chg="add del mod">
          <ac:chgData name="Kwame Nyame-Kusi" userId="8053c901-bad4-4f87-90aa-66ea4d94b2b3" providerId="ADAL" clId="{6938AB92-6D19-4DFF-B247-BE1E3822503F}" dt="2020-11-29T17:27:17.156" v="185"/>
          <ac:spMkLst>
            <pc:docMk/>
            <pc:sldMk cId="3992287597" sldId="261"/>
            <ac:spMk id="5" creationId="{881F8D30-C475-4E82-97AA-198971A99572}"/>
          </ac:spMkLst>
        </pc:spChg>
        <pc:grpChg chg="mod">
          <ac:chgData name="Kwame Nyame-Kusi" userId="8053c901-bad4-4f87-90aa-66ea4d94b2b3" providerId="ADAL" clId="{6938AB92-6D19-4DFF-B247-BE1E3822503F}" dt="2020-11-29T17:28:57.355" v="198" actId="1076"/>
          <ac:grpSpMkLst>
            <pc:docMk/>
            <pc:sldMk cId="3992287597" sldId="261"/>
            <ac:grpSpMk id="10" creationId="{DCF96A2C-FA7A-410F-A37F-F82AA225BD48}"/>
          </ac:grpSpMkLst>
        </pc:grpChg>
        <pc:picChg chg="add mod">
          <ac:chgData name="Kwame Nyame-Kusi" userId="8053c901-bad4-4f87-90aa-66ea4d94b2b3" providerId="ADAL" clId="{6938AB92-6D19-4DFF-B247-BE1E3822503F}" dt="2020-11-29T17:33:48.223" v="231" actId="1440"/>
          <ac:picMkLst>
            <pc:docMk/>
            <pc:sldMk cId="3992287597" sldId="261"/>
            <ac:picMk id="8" creationId="{756AE0AC-2F8B-4A74-B3E1-46F81D4930EF}"/>
          </ac:picMkLst>
        </pc:picChg>
      </pc:sldChg>
      <pc:sldChg chg="modSp del mod">
        <pc:chgData name="Kwame Nyame-Kusi" userId="8053c901-bad4-4f87-90aa-66ea4d94b2b3" providerId="ADAL" clId="{6938AB92-6D19-4DFF-B247-BE1E3822503F}" dt="2020-11-30T01:45:02.512" v="613" actId="2696"/>
        <pc:sldMkLst>
          <pc:docMk/>
          <pc:sldMk cId="3145027904" sldId="262"/>
        </pc:sldMkLst>
        <pc:spChg chg="mod">
          <ac:chgData name="Kwame Nyame-Kusi" userId="8053c901-bad4-4f87-90aa-66ea4d94b2b3" providerId="ADAL" clId="{6938AB92-6D19-4DFF-B247-BE1E3822503F}" dt="2020-11-30T01:40:08.812" v="591" actId="1076"/>
          <ac:spMkLst>
            <pc:docMk/>
            <pc:sldMk cId="3145027904" sldId="262"/>
            <ac:spMk id="5" creationId="{D0D12ADC-F78C-4589-9184-FDC502B41284}"/>
          </ac:spMkLst>
        </pc:spChg>
      </pc:sldChg>
      <pc:sldChg chg="addSp delSp modSp mod">
        <pc:chgData name="Kwame Nyame-Kusi" userId="8053c901-bad4-4f87-90aa-66ea4d94b2b3" providerId="ADAL" clId="{6938AB92-6D19-4DFF-B247-BE1E3822503F}" dt="2020-11-30T01:44:33.782" v="612" actId="20577"/>
        <pc:sldMkLst>
          <pc:docMk/>
          <pc:sldMk cId="75762669" sldId="263"/>
        </pc:sldMkLst>
        <pc:spChg chg="mod">
          <ac:chgData name="Kwame Nyame-Kusi" userId="8053c901-bad4-4f87-90aa-66ea4d94b2b3" providerId="ADAL" clId="{6938AB92-6D19-4DFF-B247-BE1E3822503F}" dt="2020-11-30T01:44:33.782" v="612" actId="20577"/>
          <ac:spMkLst>
            <pc:docMk/>
            <pc:sldMk cId="75762669" sldId="263"/>
            <ac:spMk id="4" creationId="{CA238F56-473E-413E-B42D-3532908834F2}"/>
          </ac:spMkLst>
        </pc:spChg>
        <pc:spChg chg="add mod">
          <ac:chgData name="Kwame Nyame-Kusi" userId="8053c901-bad4-4f87-90aa-66ea4d94b2b3" providerId="ADAL" clId="{6938AB92-6D19-4DFF-B247-BE1E3822503F}" dt="2020-11-30T01:42:00.424" v="608" actId="14100"/>
          <ac:spMkLst>
            <pc:docMk/>
            <pc:sldMk cId="75762669" sldId="263"/>
            <ac:spMk id="6" creationId="{1BB0CC70-EACC-4636-AF87-C626BB111280}"/>
          </ac:spMkLst>
        </pc:spChg>
        <pc:spChg chg="mod">
          <ac:chgData name="Kwame Nyame-Kusi" userId="8053c901-bad4-4f87-90aa-66ea4d94b2b3" providerId="ADAL" clId="{6938AB92-6D19-4DFF-B247-BE1E3822503F}" dt="2020-11-29T17:06:41.055" v="7" actId="14100"/>
          <ac:spMkLst>
            <pc:docMk/>
            <pc:sldMk cId="75762669" sldId="263"/>
            <ac:spMk id="8" creationId="{7BAB75E6-596D-48C5-A05B-3544A728E89C}"/>
          </ac:spMkLst>
        </pc:spChg>
        <pc:spChg chg="mod">
          <ac:chgData name="Kwame Nyame-Kusi" userId="8053c901-bad4-4f87-90aa-66ea4d94b2b3" providerId="ADAL" clId="{6938AB92-6D19-4DFF-B247-BE1E3822503F}" dt="2020-11-29T17:06:37.392" v="6" actId="1076"/>
          <ac:spMkLst>
            <pc:docMk/>
            <pc:sldMk cId="75762669" sldId="263"/>
            <ac:spMk id="9" creationId="{E1201D04-EA5E-4A7F-BBE1-22E5D3BCDAC5}"/>
          </ac:spMkLst>
        </pc:spChg>
        <pc:picChg chg="add del mod">
          <ac:chgData name="Kwame Nyame-Kusi" userId="8053c901-bad4-4f87-90aa-66ea4d94b2b3" providerId="ADAL" clId="{6938AB92-6D19-4DFF-B247-BE1E3822503F}" dt="2020-11-29T17:32:58.813" v="222" actId="931"/>
          <ac:picMkLst>
            <pc:docMk/>
            <pc:sldMk cId="75762669" sldId="263"/>
            <ac:picMk id="5" creationId="{0EFF1418-BB36-42EF-8F0B-6F823AAD004E}"/>
          </ac:picMkLst>
        </pc:picChg>
      </pc:sldChg>
      <pc:sldChg chg="del">
        <pc:chgData name="Kwame Nyame-Kusi" userId="8053c901-bad4-4f87-90aa-66ea4d94b2b3" providerId="ADAL" clId="{6938AB92-6D19-4DFF-B247-BE1E3822503F}" dt="2020-11-29T17:02:56.625" v="0" actId="2696"/>
        <pc:sldMkLst>
          <pc:docMk/>
          <pc:sldMk cId="926134377" sldId="264"/>
        </pc:sldMkLst>
      </pc:sldChg>
      <pc:sldChg chg="modSp add del mod">
        <pc:chgData name="Kwame Nyame-Kusi" userId="8053c901-bad4-4f87-90aa-66ea4d94b2b3" providerId="ADAL" clId="{6938AB92-6D19-4DFF-B247-BE1E3822503F}" dt="2020-11-29T22:59:36.180" v="562" actId="2696"/>
        <pc:sldMkLst>
          <pc:docMk/>
          <pc:sldMk cId="1251474723" sldId="287"/>
        </pc:sldMkLst>
        <pc:spChg chg="mod">
          <ac:chgData name="Kwame Nyame-Kusi" userId="8053c901-bad4-4f87-90aa-66ea4d94b2b3" providerId="ADAL" clId="{6938AB92-6D19-4DFF-B247-BE1E3822503F}" dt="2020-11-29T19:53:01.588" v="498" actId="20577"/>
          <ac:spMkLst>
            <pc:docMk/>
            <pc:sldMk cId="1251474723" sldId="287"/>
            <ac:spMk id="2" creationId="{09AA2AFC-9FD4-4EED-A4E0-EF7292F3A21B}"/>
          </ac:spMkLst>
        </pc:spChg>
        <pc:spChg chg="mod">
          <ac:chgData name="Kwame Nyame-Kusi" userId="8053c901-bad4-4f87-90aa-66ea4d94b2b3" providerId="ADAL" clId="{6938AB92-6D19-4DFF-B247-BE1E3822503F}" dt="2020-11-29T19:54:29.520" v="561" actId="20577"/>
          <ac:spMkLst>
            <pc:docMk/>
            <pc:sldMk cId="1251474723" sldId="287"/>
            <ac:spMk id="4" creationId="{080517C3-3FA6-4095-9BFD-48AF6BC28D85}"/>
          </ac:spMkLst>
        </pc:spChg>
      </pc:sldChg>
      <pc:sldChg chg="del">
        <pc:chgData name="Kwame Nyame-Kusi" userId="8053c901-bad4-4f87-90aa-66ea4d94b2b3" providerId="ADAL" clId="{6938AB92-6D19-4DFF-B247-BE1E3822503F}" dt="2020-11-30T01:10:36.998" v="582" actId="2696"/>
        <pc:sldMkLst>
          <pc:docMk/>
          <pc:sldMk cId="783794156" sldId="289"/>
        </pc:sldMkLst>
      </pc:sldChg>
      <pc:sldChg chg="addSp modSp new mod ord modClrScheme chgLayout">
        <pc:chgData name="Kwame Nyame-Kusi" userId="8053c901-bad4-4f87-90aa-66ea4d94b2b3" providerId="ADAL" clId="{6938AB92-6D19-4DFF-B247-BE1E3822503F}" dt="2020-11-29T19:27:13.392" v="253"/>
        <pc:sldMkLst>
          <pc:docMk/>
          <pc:sldMk cId="1741046533" sldId="294"/>
        </pc:sldMkLst>
        <pc:spChg chg="mod">
          <ac:chgData name="Kwame Nyame-Kusi" userId="8053c901-bad4-4f87-90aa-66ea4d94b2b3" providerId="ADAL" clId="{6938AB92-6D19-4DFF-B247-BE1E3822503F}" dt="2020-11-29T19:26:21.411" v="244" actId="26606"/>
          <ac:spMkLst>
            <pc:docMk/>
            <pc:sldMk cId="1741046533" sldId="294"/>
            <ac:spMk id="2" creationId="{E1CB9ED8-8288-4BF3-81AC-A59D901D04BE}"/>
          </ac:spMkLst>
        </pc:spChg>
        <pc:spChg chg="mod">
          <ac:chgData name="Kwame Nyame-Kusi" userId="8053c901-bad4-4f87-90aa-66ea4d94b2b3" providerId="ADAL" clId="{6938AB92-6D19-4DFF-B247-BE1E3822503F}" dt="2020-11-29T19:26:46.533" v="251" actId="403"/>
          <ac:spMkLst>
            <pc:docMk/>
            <pc:sldMk cId="1741046533" sldId="294"/>
            <ac:spMk id="3" creationId="{56E8A6D3-7D21-464A-BA6B-98D6F88B67B0}"/>
          </ac:spMkLst>
        </pc:spChg>
        <pc:picChg chg="add mod">
          <ac:chgData name="Kwame Nyame-Kusi" userId="8053c901-bad4-4f87-90aa-66ea4d94b2b3" providerId="ADAL" clId="{6938AB92-6D19-4DFF-B247-BE1E3822503F}" dt="2020-11-29T19:26:21.411" v="244" actId="26606"/>
          <ac:picMkLst>
            <pc:docMk/>
            <pc:sldMk cId="1741046533" sldId="294"/>
            <ac:picMk id="4" creationId="{3C42F72C-F5B4-4A36-A9DB-11944A210369}"/>
          </ac:picMkLst>
        </pc:picChg>
      </pc:sldChg>
      <pc:sldChg chg="ord">
        <pc:chgData name="Kwame Nyame-Kusi" userId="8053c901-bad4-4f87-90aa-66ea4d94b2b3" providerId="ADAL" clId="{6938AB92-6D19-4DFF-B247-BE1E3822503F}" dt="2020-11-30T01:18:38.246" v="586"/>
        <pc:sldMkLst>
          <pc:docMk/>
          <pc:sldMk cId="2972733711" sldId="297"/>
        </pc:sldMkLst>
      </pc:sldChg>
    </pc:docChg>
  </pc:docChgLst>
  <pc:docChgLst>
    <pc:chgData name="Shin,Jong" userId="S::js4898@drexel.edu::c7f01360-e4b2-458b-964d-1f6c7b6e3fa0" providerId="AD" clId="Web-{73124B6B-AF5D-48B5-977C-18F89FBFA97B}"/>
    <pc:docChg chg="modSld">
      <pc:chgData name="Shin,Jong" userId="S::js4898@drexel.edu::c7f01360-e4b2-458b-964d-1f6c7b6e3fa0" providerId="AD" clId="Web-{73124B6B-AF5D-48B5-977C-18F89FBFA97B}" dt="2020-11-29T10:47:04.650" v="24"/>
      <pc:docMkLst>
        <pc:docMk/>
      </pc:docMkLst>
      <pc:sldChg chg="modNotes">
        <pc:chgData name="Shin,Jong" userId="S::js4898@drexel.edu::c7f01360-e4b2-458b-964d-1f6c7b6e3fa0" providerId="AD" clId="Web-{73124B6B-AF5D-48B5-977C-18F89FBFA97B}" dt="2020-11-29T10:47:04.650" v="24"/>
        <pc:sldMkLst>
          <pc:docMk/>
          <pc:sldMk cId="3324586326" sldId="265"/>
        </pc:sldMkLst>
      </pc:sldChg>
      <pc:sldChg chg="modNotes">
        <pc:chgData name="Shin,Jong" userId="S::js4898@drexel.edu::c7f01360-e4b2-458b-964d-1f6c7b6e3fa0" providerId="AD" clId="Web-{73124B6B-AF5D-48B5-977C-18F89FBFA97B}" dt="2020-11-29T10:46:50.213" v="19"/>
        <pc:sldMkLst>
          <pc:docMk/>
          <pc:sldMk cId="1770625264" sldId="270"/>
        </pc:sldMkLst>
      </pc:sldChg>
      <pc:sldChg chg="modNotes">
        <pc:chgData name="Shin,Jong" userId="S::js4898@drexel.edu::c7f01360-e4b2-458b-964d-1f6c7b6e3fa0" providerId="AD" clId="Web-{73124B6B-AF5D-48B5-977C-18F89FBFA97B}" dt="2020-11-29T10:46:43.509" v="14"/>
        <pc:sldMkLst>
          <pc:docMk/>
          <pc:sldMk cId="2132816382" sldId="280"/>
        </pc:sldMkLst>
      </pc:sldChg>
      <pc:sldChg chg="modNotes">
        <pc:chgData name="Shin,Jong" userId="S::js4898@drexel.edu::c7f01360-e4b2-458b-964d-1f6c7b6e3fa0" providerId="AD" clId="Web-{73124B6B-AF5D-48B5-977C-18F89FBFA97B}" dt="2020-11-29T10:46:47.603" v="18"/>
        <pc:sldMkLst>
          <pc:docMk/>
          <pc:sldMk cId="2888622803" sldId="281"/>
        </pc:sldMkLst>
      </pc:sldChg>
      <pc:sldChg chg="modNotes">
        <pc:chgData name="Shin,Jong" userId="S::js4898@drexel.edu::c7f01360-e4b2-458b-964d-1f6c7b6e3fa0" providerId="AD" clId="Web-{73124B6B-AF5D-48B5-977C-18F89FBFA97B}" dt="2020-11-29T10:46:45.494" v="16"/>
        <pc:sldMkLst>
          <pc:docMk/>
          <pc:sldMk cId="924425911" sldId="282"/>
        </pc:sldMkLst>
      </pc:sldChg>
      <pc:sldChg chg="modNotes">
        <pc:chgData name="Shin,Jong" userId="S::js4898@drexel.edu::c7f01360-e4b2-458b-964d-1f6c7b6e3fa0" providerId="AD" clId="Web-{73124B6B-AF5D-48B5-977C-18F89FBFA97B}" dt="2020-11-29T10:47:00.713" v="23"/>
        <pc:sldMkLst>
          <pc:docMk/>
          <pc:sldMk cId="2433360169" sldId="290"/>
        </pc:sldMkLst>
      </pc:sldChg>
      <pc:sldChg chg="modNotes">
        <pc:chgData name="Shin,Jong" userId="S::js4898@drexel.edu::c7f01360-e4b2-458b-964d-1f6c7b6e3fa0" providerId="AD" clId="Web-{73124B6B-AF5D-48B5-977C-18F89FBFA97B}" dt="2020-11-29T10:46:55.291" v="21"/>
        <pc:sldMkLst>
          <pc:docMk/>
          <pc:sldMk cId="3968648922" sldId="291"/>
        </pc:sldMkLst>
      </pc:sldChg>
      <pc:sldChg chg="modNotes">
        <pc:chgData name="Shin,Jong" userId="S::js4898@drexel.edu::c7f01360-e4b2-458b-964d-1f6c7b6e3fa0" providerId="AD" clId="Web-{73124B6B-AF5D-48B5-977C-18F89FBFA97B}" dt="2020-11-29T10:46:58.228" v="22"/>
        <pc:sldMkLst>
          <pc:docMk/>
          <pc:sldMk cId="2519749961" sldId="292"/>
        </pc:sldMkLst>
      </pc:sldChg>
      <pc:sldChg chg="modNotes">
        <pc:chgData name="Shin,Jong" userId="S::js4898@drexel.edu::c7f01360-e4b2-458b-964d-1f6c7b6e3fa0" providerId="AD" clId="Web-{73124B6B-AF5D-48B5-977C-18F89FBFA97B}" dt="2020-11-29T10:46:52.869" v="20"/>
        <pc:sldMkLst>
          <pc:docMk/>
          <pc:sldMk cId="2260515928" sldId="293"/>
        </pc:sldMkLst>
      </pc:sldChg>
    </pc:docChg>
  </pc:docChgLst>
  <pc:docChgLst>
    <pc:chgData name="Shin,Jong" userId="S::js4898@drexel.edu::c7f01360-e4b2-458b-964d-1f6c7b6e3fa0" providerId="AD" clId="Web-{A959CC1D-9DEF-4AA8-B665-857A5B22AFFB}"/>
    <pc:docChg chg="addSld modSld">
      <pc:chgData name="Shin,Jong" userId="S::js4898@drexel.edu::c7f01360-e4b2-458b-964d-1f6c7b6e3fa0" providerId="AD" clId="Web-{A959CC1D-9DEF-4AA8-B665-857A5B22AFFB}" dt="2020-11-29T10:29:59.909" v="20" actId="1076"/>
      <pc:docMkLst>
        <pc:docMk/>
      </pc:docMkLst>
      <pc:sldChg chg="addSp modSp new">
        <pc:chgData name="Shin,Jong" userId="S::js4898@drexel.edu::c7f01360-e4b2-458b-964d-1f6c7b6e3fa0" providerId="AD" clId="Web-{A959CC1D-9DEF-4AA8-B665-857A5B22AFFB}" dt="2020-11-29T10:26:23.138" v="8" actId="1076"/>
        <pc:sldMkLst>
          <pc:docMk/>
          <pc:sldMk cId="2433360169" sldId="290"/>
        </pc:sldMkLst>
        <pc:picChg chg="add mod">
          <ac:chgData name="Shin,Jong" userId="S::js4898@drexel.edu::c7f01360-e4b2-458b-964d-1f6c7b6e3fa0" providerId="AD" clId="Web-{A959CC1D-9DEF-4AA8-B665-857A5B22AFFB}" dt="2020-11-29T10:26:23.138" v="8" actId="1076"/>
          <ac:picMkLst>
            <pc:docMk/>
            <pc:sldMk cId="2433360169" sldId="290"/>
            <ac:picMk id="3" creationId="{E9DA3011-0685-4A1A-A25D-9672A0112FB6}"/>
          </ac:picMkLst>
        </pc:picChg>
      </pc:sldChg>
      <pc:sldChg chg="addSp modSp add replId">
        <pc:chgData name="Shin,Jong" userId="S::js4898@drexel.edu::c7f01360-e4b2-458b-964d-1f6c7b6e3fa0" providerId="AD" clId="Web-{A959CC1D-9DEF-4AA8-B665-857A5B22AFFB}" dt="2020-11-29T10:27:30.499" v="15" actId="1076"/>
        <pc:sldMkLst>
          <pc:docMk/>
          <pc:sldMk cId="3968648922" sldId="291"/>
        </pc:sldMkLst>
        <pc:picChg chg="add mod">
          <ac:chgData name="Shin,Jong" userId="S::js4898@drexel.edu::c7f01360-e4b2-458b-964d-1f6c7b6e3fa0" providerId="AD" clId="Web-{A959CC1D-9DEF-4AA8-B665-857A5B22AFFB}" dt="2020-11-29T10:27:30.499" v="15" actId="1076"/>
          <ac:picMkLst>
            <pc:docMk/>
            <pc:sldMk cId="3968648922" sldId="291"/>
            <ac:picMk id="3" creationId="{41992417-EF97-492D-90CD-36E0615CC88F}"/>
          </ac:picMkLst>
        </pc:picChg>
      </pc:sldChg>
      <pc:sldChg chg="addSp modSp add replId">
        <pc:chgData name="Shin,Jong" userId="S::js4898@drexel.edu::c7f01360-e4b2-458b-964d-1f6c7b6e3fa0" providerId="AD" clId="Web-{A959CC1D-9DEF-4AA8-B665-857A5B22AFFB}" dt="2020-11-29T10:26:49.857" v="11" actId="14100"/>
        <pc:sldMkLst>
          <pc:docMk/>
          <pc:sldMk cId="2519749961" sldId="292"/>
        </pc:sldMkLst>
        <pc:picChg chg="add mod">
          <ac:chgData name="Shin,Jong" userId="S::js4898@drexel.edu::c7f01360-e4b2-458b-964d-1f6c7b6e3fa0" providerId="AD" clId="Web-{A959CC1D-9DEF-4AA8-B665-857A5B22AFFB}" dt="2020-11-29T10:26:49.857" v="11" actId="14100"/>
          <ac:picMkLst>
            <pc:docMk/>
            <pc:sldMk cId="2519749961" sldId="292"/>
            <ac:picMk id="3" creationId="{04F9C0F1-96B3-401C-A1A6-B40674DC99F1}"/>
          </ac:picMkLst>
        </pc:picChg>
      </pc:sldChg>
      <pc:sldChg chg="addSp modSp new">
        <pc:chgData name="Shin,Jong" userId="S::js4898@drexel.edu::c7f01360-e4b2-458b-964d-1f6c7b6e3fa0" providerId="AD" clId="Web-{A959CC1D-9DEF-4AA8-B665-857A5B22AFFB}" dt="2020-11-29T10:29:59.909" v="20" actId="1076"/>
        <pc:sldMkLst>
          <pc:docMk/>
          <pc:sldMk cId="2260515928" sldId="293"/>
        </pc:sldMkLst>
        <pc:picChg chg="add mod">
          <ac:chgData name="Shin,Jong" userId="S::js4898@drexel.edu::c7f01360-e4b2-458b-964d-1f6c7b6e3fa0" providerId="AD" clId="Web-{A959CC1D-9DEF-4AA8-B665-857A5B22AFFB}" dt="2020-11-29T10:29:59.909" v="20" actId="1076"/>
          <ac:picMkLst>
            <pc:docMk/>
            <pc:sldMk cId="2260515928" sldId="293"/>
            <ac:picMk id="3" creationId="{EBBDBA17-8028-46A3-B31A-98EC78145FEE}"/>
          </ac:picMkLst>
        </pc:picChg>
      </pc:sldChg>
    </pc:docChg>
  </pc:docChgLst>
  <pc:docChgLst>
    <pc:chgData name="Qi,Luqing" userId="S::lq53@drexel.edu::fc09210a-c603-415f-8959-dc064b8716ab" providerId="AD" clId="Web-{29611724-D9D2-422C-B08B-7A14B4EEB5E5}"/>
    <pc:docChg chg="modSld">
      <pc:chgData name="Qi,Luqing" userId="S::lq53@drexel.edu::fc09210a-c603-415f-8959-dc064b8716ab" providerId="AD" clId="Web-{29611724-D9D2-422C-B08B-7A14B4EEB5E5}" dt="2020-11-26T04:10:27.047" v="18" actId="14100"/>
      <pc:docMkLst>
        <pc:docMk/>
      </pc:docMkLst>
      <pc:sldChg chg="delSp modSp">
        <pc:chgData name="Qi,Luqing" userId="S::lq53@drexel.edu::fc09210a-c603-415f-8959-dc064b8716ab" providerId="AD" clId="Web-{29611724-D9D2-422C-B08B-7A14B4EEB5E5}" dt="2020-11-26T04:10:27.047" v="18" actId="14100"/>
        <pc:sldMkLst>
          <pc:docMk/>
          <pc:sldMk cId="2132816382" sldId="280"/>
        </pc:sldMkLst>
        <pc:picChg chg="del">
          <ac:chgData name="Qi,Luqing" userId="S::lq53@drexel.edu::fc09210a-c603-415f-8959-dc064b8716ab" providerId="AD" clId="Web-{29611724-D9D2-422C-B08B-7A14B4EEB5E5}" dt="2020-11-26T04:08:45.670" v="0"/>
          <ac:picMkLst>
            <pc:docMk/>
            <pc:sldMk cId="2132816382" sldId="280"/>
            <ac:picMk id="4" creationId="{292DE0FB-C6A2-4D75-803A-6B369BA72FCD}"/>
          </ac:picMkLst>
        </pc:picChg>
        <pc:picChg chg="mod">
          <ac:chgData name="Qi,Luqing" userId="S::lq53@drexel.edu::fc09210a-c603-415f-8959-dc064b8716ab" providerId="AD" clId="Web-{29611724-D9D2-422C-B08B-7A14B4EEB5E5}" dt="2020-11-26T04:10:21.579" v="17" actId="1076"/>
          <ac:picMkLst>
            <pc:docMk/>
            <pc:sldMk cId="2132816382" sldId="280"/>
            <ac:picMk id="6" creationId="{C6E554D5-9700-4D61-9254-E10423B4DC26}"/>
          </ac:picMkLst>
        </pc:picChg>
        <pc:picChg chg="mod">
          <ac:chgData name="Qi,Luqing" userId="S::lq53@drexel.edu::fc09210a-c603-415f-8959-dc064b8716ab" providerId="AD" clId="Web-{29611724-D9D2-422C-B08B-7A14B4EEB5E5}" dt="2020-11-26T04:09:33.093" v="16" actId="1076"/>
          <ac:picMkLst>
            <pc:docMk/>
            <pc:sldMk cId="2132816382" sldId="280"/>
            <ac:picMk id="9" creationId="{F87CEF66-D43F-44EE-8F3A-3C5D8DB49C5D}"/>
          </ac:picMkLst>
        </pc:picChg>
        <pc:picChg chg="mod">
          <ac:chgData name="Qi,Luqing" userId="S::lq53@drexel.edu::fc09210a-c603-415f-8959-dc064b8716ab" providerId="AD" clId="Web-{29611724-D9D2-422C-B08B-7A14B4EEB5E5}" dt="2020-11-26T04:09:04.155" v="5" actId="14100"/>
          <ac:picMkLst>
            <pc:docMk/>
            <pc:sldMk cId="2132816382" sldId="280"/>
            <ac:picMk id="11" creationId="{7888A5FB-3EFA-4294-87AA-16A1D6A3482D}"/>
          </ac:picMkLst>
        </pc:picChg>
        <pc:cxnChg chg="del">
          <ac:chgData name="Qi,Luqing" userId="S::lq53@drexel.edu::fc09210a-c603-415f-8959-dc064b8716ab" providerId="AD" clId="Web-{29611724-D9D2-422C-B08B-7A14B4EEB5E5}" dt="2020-11-26T04:08:48.248" v="1"/>
          <ac:cxnSpMkLst>
            <pc:docMk/>
            <pc:sldMk cId="2132816382" sldId="280"/>
            <ac:cxnSpMk id="5" creationId="{81036181-2FEB-4E12-AB09-49661AE32C82}"/>
          </ac:cxnSpMkLst>
        </pc:cxnChg>
        <pc:cxnChg chg="mod">
          <ac:chgData name="Qi,Luqing" userId="S::lq53@drexel.edu::fc09210a-c603-415f-8959-dc064b8716ab" providerId="AD" clId="Web-{29611724-D9D2-422C-B08B-7A14B4EEB5E5}" dt="2020-11-26T04:10:27.047" v="18" actId="14100"/>
          <ac:cxnSpMkLst>
            <pc:docMk/>
            <pc:sldMk cId="2132816382" sldId="280"/>
            <ac:cxnSpMk id="7" creationId="{BCADED86-22F0-4C45-9F09-7C7ADBF8FF16}"/>
          </ac:cxnSpMkLst>
        </pc:cxnChg>
        <pc:cxnChg chg="mod">
          <ac:chgData name="Qi,Luqing" userId="S::lq53@drexel.edu::fc09210a-c603-415f-8959-dc064b8716ab" providerId="AD" clId="Web-{29611724-D9D2-422C-B08B-7A14B4EEB5E5}" dt="2020-11-26T04:09:26.827" v="14" actId="14100"/>
          <ac:cxnSpMkLst>
            <pc:docMk/>
            <pc:sldMk cId="2132816382" sldId="280"/>
            <ac:cxnSpMk id="10" creationId="{F4A1ED1E-D26E-472D-9F16-7CA90B73A450}"/>
          </ac:cxnSpMkLst>
        </pc:cxnChg>
        <pc:cxnChg chg="mod">
          <ac:chgData name="Qi,Luqing" userId="S::lq53@drexel.edu::fc09210a-c603-415f-8959-dc064b8716ab" providerId="AD" clId="Web-{29611724-D9D2-422C-B08B-7A14B4EEB5E5}" dt="2020-11-26T04:09:01.999" v="4" actId="14100"/>
          <ac:cxnSpMkLst>
            <pc:docMk/>
            <pc:sldMk cId="2132816382" sldId="280"/>
            <ac:cxnSpMk id="12" creationId="{0A9390B4-DE7D-4C48-9FA1-A45177326E5B}"/>
          </ac:cxnSpMkLst>
        </pc:cxnChg>
      </pc:sldChg>
    </pc:docChg>
  </pc:docChgLst>
  <pc:docChgLst>
    <pc:chgData name="Qi,Luqing" userId="S::lq53@drexel.edu::fc09210a-c603-415f-8959-dc064b8716ab" providerId="AD" clId="Web-{852A3E6D-5DF4-45DC-9B82-C3C3E69B17BC}"/>
    <pc:docChg chg="modSld">
      <pc:chgData name="Qi,Luqing" userId="S::lq53@drexel.edu::fc09210a-c603-415f-8959-dc064b8716ab" providerId="AD" clId="Web-{852A3E6D-5DF4-45DC-9B82-C3C3E69B17BC}" dt="2021-03-03T01:24:21.027" v="4" actId="1076"/>
      <pc:docMkLst>
        <pc:docMk/>
      </pc:docMkLst>
      <pc:sldChg chg="modSp">
        <pc:chgData name="Qi,Luqing" userId="S::lq53@drexel.edu::fc09210a-c603-415f-8959-dc064b8716ab" providerId="AD" clId="Web-{852A3E6D-5DF4-45DC-9B82-C3C3E69B17BC}" dt="2021-03-03T01:24:21.027" v="4" actId="1076"/>
        <pc:sldMkLst>
          <pc:docMk/>
          <pc:sldMk cId="2132816382" sldId="280"/>
        </pc:sldMkLst>
        <pc:picChg chg="mod">
          <ac:chgData name="Qi,Luqing" userId="S::lq53@drexel.edu::fc09210a-c603-415f-8959-dc064b8716ab" providerId="AD" clId="Web-{852A3E6D-5DF4-45DC-9B82-C3C3E69B17BC}" dt="2021-03-03T01:24:18.168" v="3" actId="1076"/>
          <ac:picMkLst>
            <pc:docMk/>
            <pc:sldMk cId="2132816382" sldId="280"/>
            <ac:picMk id="3" creationId="{CB4E8D68-BF00-416A-AA41-AEEBCEE317FA}"/>
          </ac:picMkLst>
        </pc:picChg>
        <pc:cxnChg chg="mod">
          <ac:chgData name="Qi,Luqing" userId="S::lq53@drexel.edu::fc09210a-c603-415f-8959-dc064b8716ab" providerId="AD" clId="Web-{852A3E6D-5DF4-45DC-9B82-C3C3E69B17BC}" dt="2021-03-03T01:24:13.292" v="2" actId="14100"/>
          <ac:cxnSpMkLst>
            <pc:docMk/>
            <pc:sldMk cId="2132816382" sldId="280"/>
            <ac:cxnSpMk id="7" creationId="{BCADED86-22F0-4C45-9F09-7C7ADBF8FF16}"/>
          </ac:cxnSpMkLst>
        </pc:cxnChg>
        <pc:cxnChg chg="mod">
          <ac:chgData name="Qi,Luqing" userId="S::lq53@drexel.edu::fc09210a-c603-415f-8959-dc064b8716ab" providerId="AD" clId="Web-{852A3E6D-5DF4-45DC-9B82-C3C3E69B17BC}" dt="2021-03-03T01:24:21.027" v="4" actId="1076"/>
          <ac:cxnSpMkLst>
            <pc:docMk/>
            <pc:sldMk cId="2132816382" sldId="280"/>
            <ac:cxnSpMk id="10" creationId="{F4A1ED1E-D26E-472D-9F16-7CA90B73A450}"/>
          </ac:cxnSpMkLst>
        </pc:cxnChg>
        <pc:cxnChg chg="mod">
          <ac:chgData name="Qi,Luqing" userId="S::lq53@drexel.edu::fc09210a-c603-415f-8959-dc064b8716ab" providerId="AD" clId="Web-{852A3E6D-5DF4-45DC-9B82-C3C3E69B17BC}" dt="2021-03-03T01:24:02.011" v="0" actId="1076"/>
          <ac:cxnSpMkLst>
            <pc:docMk/>
            <pc:sldMk cId="2132816382" sldId="280"/>
            <ac:cxnSpMk id="12" creationId="{0A9390B4-DE7D-4C48-9FA1-A45177326E5B}"/>
          </ac:cxnSpMkLst>
        </pc:cxnChg>
      </pc:sldChg>
    </pc:docChg>
  </pc:docChgLst>
  <pc:docChgLst>
    <pc:chgData name="Shin,Jong" userId="S::js4898@drexel.edu::c7f01360-e4b2-458b-964d-1f6c7b6e3fa0" providerId="AD" clId="Web-{5DD550DA-8C9F-4D3D-94A8-E44FB8D8FBDF}"/>
    <pc:docChg chg="modSld">
      <pc:chgData name="Shin,Jong" userId="S::js4898@drexel.edu::c7f01360-e4b2-458b-964d-1f6c7b6e3fa0" providerId="AD" clId="Web-{5DD550DA-8C9F-4D3D-94A8-E44FB8D8FBDF}" dt="2020-11-21T23:05:15.990" v="10" actId="14100"/>
      <pc:docMkLst>
        <pc:docMk/>
      </pc:docMkLst>
      <pc:sldChg chg="addSp modSp">
        <pc:chgData name="Shin,Jong" userId="S::js4898@drexel.edu::c7f01360-e4b2-458b-964d-1f6c7b6e3fa0" providerId="AD" clId="Web-{5DD550DA-8C9F-4D3D-94A8-E44FB8D8FBDF}" dt="2020-11-21T23:05:15.990" v="10" actId="14100"/>
        <pc:sldMkLst>
          <pc:docMk/>
          <pc:sldMk cId="1602595728" sldId="266"/>
        </pc:sldMkLst>
        <pc:picChg chg="add mod">
          <ac:chgData name="Shin,Jong" userId="S::js4898@drexel.edu::c7f01360-e4b2-458b-964d-1f6c7b6e3fa0" providerId="AD" clId="Web-{5DD550DA-8C9F-4D3D-94A8-E44FB8D8FBDF}" dt="2020-11-21T23:05:15.990" v="10" actId="14100"/>
          <ac:picMkLst>
            <pc:docMk/>
            <pc:sldMk cId="1602595728" sldId="266"/>
            <ac:picMk id="3" creationId="{75A19D8C-2D2C-4190-BD76-FC35A7C8D179}"/>
          </ac:picMkLst>
        </pc:picChg>
      </pc:sldChg>
    </pc:docChg>
  </pc:docChgLst>
  <pc:docChgLst>
    <pc:chgData name="Shin,Jong" userId="S::js4898@drexel.edu::c7f01360-e4b2-458b-964d-1f6c7b6e3fa0" providerId="AD" clId="Web-{2F5893B8-ABCB-46B1-AEC2-2B66DF0F6CB4}"/>
    <pc:docChg chg="modSld">
      <pc:chgData name="Shin,Jong" userId="S::js4898@drexel.edu::c7f01360-e4b2-458b-964d-1f6c7b6e3fa0" providerId="AD" clId="Web-{2F5893B8-ABCB-46B1-AEC2-2B66DF0F6CB4}" dt="2020-11-24T01:38:39.610" v="1" actId="1076"/>
      <pc:docMkLst>
        <pc:docMk/>
      </pc:docMkLst>
      <pc:sldChg chg="modSp">
        <pc:chgData name="Shin,Jong" userId="S::js4898@drexel.edu::c7f01360-e4b2-458b-964d-1f6c7b6e3fa0" providerId="AD" clId="Web-{2F5893B8-ABCB-46B1-AEC2-2B66DF0F6CB4}" dt="2020-11-24T01:38:39.610" v="1" actId="1076"/>
        <pc:sldMkLst>
          <pc:docMk/>
          <pc:sldMk cId="1184285380" sldId="276"/>
        </pc:sldMkLst>
        <pc:picChg chg="mod">
          <ac:chgData name="Shin,Jong" userId="S::js4898@drexel.edu::c7f01360-e4b2-458b-964d-1f6c7b6e3fa0" providerId="AD" clId="Web-{2F5893B8-ABCB-46B1-AEC2-2B66DF0F6CB4}" dt="2020-11-24T01:38:39.610" v="1" actId="1076"/>
          <ac:picMkLst>
            <pc:docMk/>
            <pc:sldMk cId="1184285380" sldId="276"/>
            <ac:picMk id="9" creationId="{DB4305C9-56F1-424B-994A-2880E5D425A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DC13AB6D-DEA2-4CBB-AC69-1EF1A6AD1512}">
      <dgm:prSet/>
      <dgm:spPr/>
      <dgm:t>
        <a:bodyPr/>
        <a:lstStyle/>
        <a:p>
          <a:pPr>
            <a:defRPr cap="all"/>
          </a:pPr>
          <a:r>
            <a:rPr lang="en-US"/>
            <a:t>Our mission and How we approached.</a:t>
          </a:r>
        </a:p>
      </dgm:t>
    </dgm:pt>
    <dgm:pt modelId="{2C752582-D9FF-4E04-A92F-827DB4BB5C48}" type="parTrans" cxnId="{4B888393-351D-4489-90C9-5A68061AB236}">
      <dgm:prSet/>
      <dgm:spPr/>
      <dgm:t>
        <a:bodyPr/>
        <a:lstStyle/>
        <a:p>
          <a:endParaRPr lang="en-US"/>
        </a:p>
      </dgm:t>
    </dgm:pt>
    <dgm:pt modelId="{9C64CC83-643C-4E12-8F97-BC19DC031190}" type="sibTrans" cxnId="{4B888393-351D-4489-90C9-5A68061AB236}">
      <dgm:prSet phldrT="01" phldr="0"/>
      <dgm:spPr/>
      <dgm:t>
        <a:bodyPr/>
        <a:lstStyle/>
        <a:p>
          <a:r>
            <a:rPr lang="en-US"/>
            <a:t>01</a:t>
          </a:r>
        </a:p>
      </dgm:t>
    </dgm:pt>
    <dgm:pt modelId="{53742231-981F-480A-940F-203EC2F7423F}">
      <dgm:prSet/>
      <dgm:spPr>
        <a:solidFill>
          <a:srgbClr val="0070C0"/>
        </a:solidFill>
        <a:ln>
          <a:solidFill>
            <a:srgbClr val="0070C0"/>
          </a:solidFill>
        </a:ln>
      </dgm:spPr>
      <dgm:t>
        <a:bodyPr/>
        <a:lstStyle/>
        <a:p>
          <a:pPr>
            <a:defRPr cap="all"/>
          </a:pPr>
          <a:r>
            <a:rPr lang="en-US"/>
            <a:t>What we need and what we found in order to build a role-playing game.</a:t>
          </a:r>
        </a:p>
      </dgm: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phldrT="02" phldr="0"/>
      <dgm:spPr/>
      <dgm:t>
        <a:bodyPr/>
        <a:lstStyle/>
        <a:p>
          <a:r>
            <a:rPr lang="en-US"/>
            <a:t>02</a:t>
          </a:r>
        </a:p>
      </dgm:t>
    </dgm:pt>
    <dgm:pt modelId="{9EF41CC5-EF3B-4A6D-8229-3F1333EADFB3}">
      <dgm:prSet/>
      <dgm:spPr>
        <a:solidFill>
          <a:srgbClr val="00B050"/>
        </a:solidFill>
        <a:ln>
          <a:solidFill>
            <a:srgbClr val="00B050"/>
          </a:solidFill>
        </a:ln>
      </dgm:spPr>
      <dgm:t>
        <a:bodyPr/>
        <a:lstStyle/>
        <a:p>
          <a:pPr>
            <a:defRPr cap="all"/>
          </a:pPr>
          <a:r>
            <a:rPr lang="en-US"/>
            <a:t>A new Role-playing Game based on the movie.</a:t>
          </a:r>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phldrT="03" phldr="0"/>
      <dgm:spPr/>
      <dgm:t>
        <a:bodyPr/>
        <a:lstStyle/>
        <a:p>
          <a:r>
            <a:rPr lang="en-US"/>
            <a:t>03</a:t>
          </a:r>
        </a:p>
      </dgm:t>
    </dgm:pt>
    <dgm:pt modelId="{579698BD-D232-4926-8D7B-29A69B90858B}" type="pres">
      <dgm:prSet presAssocID="{8AA20905-3954-474B-A606-562BCA026DC1}" presName="Name0" presStyleCnt="0">
        <dgm:presLayoutVars>
          <dgm:animLvl val="lvl"/>
          <dgm:resizeHandles val="exact"/>
        </dgm:presLayoutVars>
      </dgm:prSet>
      <dgm:spPr/>
    </dgm:pt>
    <dgm:pt modelId="{3DD5B223-886E-4FC7-BDA1-ECA869A474EC}" type="pres">
      <dgm:prSet presAssocID="{DC13AB6D-DEA2-4CBB-AC69-1EF1A6AD1512}" presName="compositeNode" presStyleCnt="0">
        <dgm:presLayoutVars>
          <dgm:bulletEnabled val="1"/>
        </dgm:presLayoutVars>
      </dgm:prSet>
      <dgm:spPr/>
    </dgm:pt>
    <dgm:pt modelId="{DA3A6BD4-857F-4C66-97FA-B1E1C180A950}" type="pres">
      <dgm:prSet presAssocID="{DC13AB6D-DEA2-4CBB-AC69-1EF1A6AD1512}" presName="bgRect" presStyleLbl="alignNode1" presStyleIdx="0" presStyleCnt="3"/>
      <dgm:spPr/>
    </dgm:pt>
    <dgm:pt modelId="{BBA91679-4684-4A04-8AEB-03038C78A75C}" type="pres">
      <dgm:prSet presAssocID="{9C64CC83-643C-4E12-8F97-BC19DC031190}" presName="sibTransNodeRect" presStyleLbl="alignNode1" presStyleIdx="0" presStyleCnt="3">
        <dgm:presLayoutVars>
          <dgm:chMax val="0"/>
          <dgm:bulletEnabled val="1"/>
        </dgm:presLayoutVars>
      </dgm:prSet>
      <dgm:spPr/>
    </dgm:pt>
    <dgm:pt modelId="{5F398AEE-BC0F-4F30-99FA-92D67A176C2D}" type="pres">
      <dgm:prSet presAssocID="{DC13AB6D-DEA2-4CBB-AC69-1EF1A6AD1512}" presName="nodeRect" presStyleLbl="alignNode1" presStyleIdx="0" presStyleCnt="3">
        <dgm:presLayoutVars>
          <dgm:bulletEnabled val="1"/>
        </dgm:presLayoutVars>
      </dgm:prSet>
      <dgm:spPr/>
    </dgm:pt>
    <dgm:pt modelId="{3C27A223-AC17-40BD-B7C5-0447661C2934}" type="pres">
      <dgm:prSet presAssocID="{9C64CC83-643C-4E12-8F97-BC19DC031190}" presName="sibTrans" presStyleCnt="0"/>
      <dgm:spPr/>
    </dgm:pt>
    <dgm:pt modelId="{0864151C-845B-4A50-9755-7EE613694D81}" type="pres">
      <dgm:prSet presAssocID="{53742231-981F-480A-940F-203EC2F7423F}" presName="compositeNode" presStyleCnt="0">
        <dgm:presLayoutVars>
          <dgm:bulletEnabled val="1"/>
        </dgm:presLayoutVars>
      </dgm:prSet>
      <dgm:spPr/>
    </dgm:pt>
    <dgm:pt modelId="{00AE7F27-0E5D-4AFB-ACD6-B5A19E79EA42}" type="pres">
      <dgm:prSet presAssocID="{53742231-981F-480A-940F-203EC2F7423F}" presName="bgRect" presStyleLbl="alignNode1" presStyleIdx="1" presStyleCnt="3"/>
      <dgm:spPr/>
    </dgm:pt>
    <dgm:pt modelId="{975C752B-C37A-4BA6-A3AE-2202A141404A}" type="pres">
      <dgm:prSet presAssocID="{EF449C32-A7AE-4099-9E9B-9E2F736A89CE}" presName="sibTransNodeRect" presStyleLbl="alignNode1" presStyleIdx="1" presStyleCnt="3">
        <dgm:presLayoutVars>
          <dgm:chMax val="0"/>
          <dgm:bulletEnabled val="1"/>
        </dgm:presLayoutVars>
      </dgm:prSet>
      <dgm:spPr/>
    </dgm:pt>
    <dgm:pt modelId="{C5BDCA19-B754-421E-A6CC-628F80FC74CB}" type="pres">
      <dgm:prSet presAssocID="{53742231-981F-480A-940F-203EC2F7423F}" presName="nodeRect" presStyleLbl="alignNode1" presStyleIdx="1" presStyleCnt="3">
        <dgm:presLayoutVars>
          <dgm:bulletEnabled val="1"/>
        </dgm:presLayoutVars>
      </dgm:prSet>
      <dgm:spPr/>
    </dgm:pt>
    <dgm:pt modelId="{3E36C1DA-E751-469B-91D5-B7ADF3790DAB}" type="pres">
      <dgm:prSet presAssocID="{EF449C32-A7AE-4099-9E9B-9E2F736A89CE}" presName="sibTrans" presStyleCnt="0"/>
      <dgm:spPr/>
    </dgm:pt>
    <dgm:pt modelId="{19974A3A-09A4-40DE-BB0F-D9AED1ACB06E}" type="pres">
      <dgm:prSet presAssocID="{9EF41CC5-EF3B-4A6D-8229-3F1333EADFB3}" presName="compositeNode" presStyleCnt="0">
        <dgm:presLayoutVars>
          <dgm:bulletEnabled val="1"/>
        </dgm:presLayoutVars>
      </dgm:prSet>
      <dgm:spPr/>
    </dgm:pt>
    <dgm:pt modelId="{CAD62F17-E99D-4FEF-B376-961CA4CB20EB}" type="pres">
      <dgm:prSet presAssocID="{9EF41CC5-EF3B-4A6D-8229-3F1333EADFB3}" presName="bgRect" presStyleLbl="alignNode1" presStyleIdx="2" presStyleCnt="3"/>
      <dgm:spPr/>
    </dgm:pt>
    <dgm:pt modelId="{E20811D6-E5D4-4C9E-AABF-9E0E1902CA2C}" type="pres">
      <dgm:prSet presAssocID="{98E6DD7C-B953-4119-9F64-9914E467ECBF}" presName="sibTransNodeRect" presStyleLbl="alignNode1" presStyleIdx="2" presStyleCnt="3">
        <dgm:presLayoutVars>
          <dgm:chMax val="0"/>
          <dgm:bulletEnabled val="1"/>
        </dgm:presLayoutVars>
      </dgm:prSet>
      <dgm:spPr/>
    </dgm:pt>
    <dgm:pt modelId="{67D48337-9200-42EF-A956-8FC92E9B78D2}" type="pres">
      <dgm:prSet presAssocID="{9EF41CC5-EF3B-4A6D-8229-3F1333EADFB3}" presName="nodeRect" presStyleLbl="alignNode1" presStyleIdx="2" presStyleCnt="3">
        <dgm:presLayoutVars>
          <dgm:bulletEnabled val="1"/>
        </dgm:presLayoutVars>
      </dgm:prSet>
      <dgm:spPr/>
    </dgm:pt>
  </dgm:ptLst>
  <dgm:cxnLst>
    <dgm:cxn modelId="{43B61840-F115-4174-96B9-DA0C0E83489E}" type="presOf" srcId="{9EF41CC5-EF3B-4A6D-8229-3F1333EADFB3}" destId="{CAD62F17-E99D-4FEF-B376-961CA4CB20EB}" srcOrd="0" destOrd="0" presId="urn:microsoft.com/office/officeart/2016/7/layout/LinearBlockProcessNumbered"/>
    <dgm:cxn modelId="{0439566F-A180-439C-8FAE-14E400EF2DCF}" type="presOf" srcId="{8AA20905-3954-474B-A606-562BCA026DC1}" destId="{579698BD-D232-4926-8D7B-29A69B90858B}" srcOrd="0" destOrd="0" presId="urn:microsoft.com/office/officeart/2016/7/layout/LinearBlockProcessNumbered"/>
    <dgm:cxn modelId="{29280853-1A86-48A7-BA30-A3847B3BBF6D}" type="presOf" srcId="{98E6DD7C-B953-4119-9F64-9914E467ECBF}" destId="{E20811D6-E5D4-4C9E-AABF-9E0E1902CA2C}" srcOrd="0" destOrd="0" presId="urn:microsoft.com/office/officeart/2016/7/layout/LinearBlockProcessNumbered"/>
    <dgm:cxn modelId="{F6B1598F-1951-460F-BB68-54B32A798437}" type="presOf" srcId="{DC13AB6D-DEA2-4CBB-AC69-1EF1A6AD1512}" destId="{5F398AEE-BC0F-4F30-99FA-92D67A176C2D}" srcOrd="1" destOrd="0" presId="urn:microsoft.com/office/officeart/2016/7/layout/LinearBlockProcessNumbered"/>
    <dgm:cxn modelId="{4B888393-351D-4489-90C9-5A68061AB236}" srcId="{8AA20905-3954-474B-A606-562BCA026DC1}" destId="{DC13AB6D-DEA2-4CBB-AC69-1EF1A6AD1512}" srcOrd="0" destOrd="0" parTransId="{2C752582-D9FF-4E04-A92F-827DB4BB5C48}" sibTransId="{9C64CC83-643C-4E12-8F97-BC19DC031190}"/>
    <dgm:cxn modelId="{BA068B95-2DA2-453B-8162-90B6AB26C20F}" type="presOf" srcId="{DC13AB6D-DEA2-4CBB-AC69-1EF1A6AD1512}" destId="{DA3A6BD4-857F-4C66-97FA-B1E1C180A950}" srcOrd="0" destOrd="0" presId="urn:microsoft.com/office/officeart/2016/7/layout/LinearBlockProcessNumbered"/>
    <dgm:cxn modelId="{07D44DA2-D4CF-4582-A029-20843D5E0F23}" type="presOf" srcId="{53742231-981F-480A-940F-203EC2F7423F}" destId="{C5BDCA19-B754-421E-A6CC-628F80FC74CB}" srcOrd="1" destOrd="0" presId="urn:microsoft.com/office/officeart/2016/7/layout/LinearBlockProcessNumbered"/>
    <dgm:cxn modelId="{E476EEBC-7C9F-4E07-BD58-1044B9769B64}" srcId="{8AA20905-3954-474B-A606-562BCA026DC1}" destId="{9EF41CC5-EF3B-4A6D-8229-3F1333EADFB3}" srcOrd="2" destOrd="0" parTransId="{DAEF1C7D-B0C5-46FA-BED3-8A54E918D3E0}" sibTransId="{98E6DD7C-B953-4119-9F64-9914E467ECBF}"/>
    <dgm:cxn modelId="{FDD130C2-CD74-4EFB-A226-A939177EE674}" type="presOf" srcId="{53742231-981F-480A-940F-203EC2F7423F}" destId="{00AE7F27-0E5D-4AFB-ACD6-B5A19E79EA42}" srcOrd="0" destOrd="0" presId="urn:microsoft.com/office/officeart/2016/7/layout/LinearBlockProcessNumbered"/>
    <dgm:cxn modelId="{F226B1C2-5D99-403A-8240-EAD6BD4D8534}" srcId="{8AA20905-3954-474B-A606-562BCA026DC1}" destId="{53742231-981F-480A-940F-203EC2F7423F}" srcOrd="1" destOrd="0" parTransId="{2FC75195-FBA1-43DE-85DD-40B4B3A2F1F3}" sibTransId="{EF449C32-A7AE-4099-9E9B-9E2F736A89CE}"/>
    <dgm:cxn modelId="{714928C7-F07E-48C4-BE9E-4842896AB09C}" type="presOf" srcId="{9C64CC83-643C-4E12-8F97-BC19DC031190}" destId="{BBA91679-4684-4A04-8AEB-03038C78A75C}" srcOrd="0" destOrd="0" presId="urn:microsoft.com/office/officeart/2016/7/layout/LinearBlockProcessNumbered"/>
    <dgm:cxn modelId="{7D7B6CF4-1A1D-4E61-B5FE-C95185EF2648}" type="presOf" srcId="{9EF41CC5-EF3B-4A6D-8229-3F1333EADFB3}" destId="{67D48337-9200-42EF-A956-8FC92E9B78D2}" srcOrd="1" destOrd="0" presId="urn:microsoft.com/office/officeart/2016/7/layout/LinearBlockProcessNumbered"/>
    <dgm:cxn modelId="{B9FDDAF6-ABE3-43D5-A54F-4A0002D3FD47}" type="presOf" srcId="{EF449C32-A7AE-4099-9E9B-9E2F736A89CE}" destId="{975C752B-C37A-4BA6-A3AE-2202A141404A}" srcOrd="0" destOrd="0" presId="urn:microsoft.com/office/officeart/2016/7/layout/LinearBlockProcessNumbered"/>
    <dgm:cxn modelId="{6A5BED3A-71F8-4A71-9E51-1F50D58497B5}" type="presParOf" srcId="{579698BD-D232-4926-8D7B-29A69B90858B}" destId="{3DD5B223-886E-4FC7-BDA1-ECA869A474EC}" srcOrd="0" destOrd="0" presId="urn:microsoft.com/office/officeart/2016/7/layout/LinearBlockProcessNumbered"/>
    <dgm:cxn modelId="{50ED9B3F-B939-4662-8866-7D833C2E0794}" type="presParOf" srcId="{3DD5B223-886E-4FC7-BDA1-ECA869A474EC}" destId="{DA3A6BD4-857F-4C66-97FA-B1E1C180A950}" srcOrd="0" destOrd="0" presId="urn:microsoft.com/office/officeart/2016/7/layout/LinearBlockProcessNumbered"/>
    <dgm:cxn modelId="{0D013F25-1B82-4F7B-AEF4-E93C2E95B0C3}" type="presParOf" srcId="{3DD5B223-886E-4FC7-BDA1-ECA869A474EC}" destId="{BBA91679-4684-4A04-8AEB-03038C78A75C}" srcOrd="1" destOrd="0" presId="urn:microsoft.com/office/officeart/2016/7/layout/LinearBlockProcessNumbered"/>
    <dgm:cxn modelId="{1E713196-E09A-42B0-BC2D-5294D0D9C36F}" type="presParOf" srcId="{3DD5B223-886E-4FC7-BDA1-ECA869A474EC}" destId="{5F398AEE-BC0F-4F30-99FA-92D67A176C2D}" srcOrd="2" destOrd="0" presId="urn:microsoft.com/office/officeart/2016/7/layout/LinearBlockProcessNumbered"/>
    <dgm:cxn modelId="{F8935481-B234-48A2-8E9B-6F423817537E}" type="presParOf" srcId="{579698BD-D232-4926-8D7B-29A69B90858B}" destId="{3C27A223-AC17-40BD-B7C5-0447661C2934}" srcOrd="1" destOrd="0" presId="urn:microsoft.com/office/officeart/2016/7/layout/LinearBlockProcessNumbered"/>
    <dgm:cxn modelId="{2A71550B-14EE-4B95-A40C-E132F64E84DB}" type="presParOf" srcId="{579698BD-D232-4926-8D7B-29A69B90858B}" destId="{0864151C-845B-4A50-9755-7EE613694D81}" srcOrd="2" destOrd="0" presId="urn:microsoft.com/office/officeart/2016/7/layout/LinearBlockProcessNumbered"/>
    <dgm:cxn modelId="{819F34FD-11F2-459D-B90D-FA1539737ADA}" type="presParOf" srcId="{0864151C-845B-4A50-9755-7EE613694D81}" destId="{00AE7F27-0E5D-4AFB-ACD6-B5A19E79EA42}" srcOrd="0" destOrd="0" presId="urn:microsoft.com/office/officeart/2016/7/layout/LinearBlockProcessNumbered"/>
    <dgm:cxn modelId="{FAA4A22E-63A9-40D7-AF37-15573F3C350A}" type="presParOf" srcId="{0864151C-845B-4A50-9755-7EE613694D81}" destId="{975C752B-C37A-4BA6-A3AE-2202A141404A}" srcOrd="1" destOrd="0" presId="urn:microsoft.com/office/officeart/2016/7/layout/LinearBlockProcessNumbered"/>
    <dgm:cxn modelId="{ABA4B620-C848-4944-B91E-2E492EED893C}" type="presParOf" srcId="{0864151C-845B-4A50-9755-7EE613694D81}" destId="{C5BDCA19-B754-421E-A6CC-628F80FC74CB}" srcOrd="2" destOrd="0" presId="urn:microsoft.com/office/officeart/2016/7/layout/LinearBlockProcessNumbered"/>
    <dgm:cxn modelId="{981D06A1-F8EB-4C14-9C2A-EA505D9C81FA}" type="presParOf" srcId="{579698BD-D232-4926-8D7B-29A69B90858B}" destId="{3E36C1DA-E751-469B-91D5-B7ADF3790DAB}" srcOrd="3" destOrd="0" presId="urn:microsoft.com/office/officeart/2016/7/layout/LinearBlockProcessNumbered"/>
    <dgm:cxn modelId="{D7BB022A-2504-497B-9672-D97F4CB95B15}" type="presParOf" srcId="{579698BD-D232-4926-8D7B-29A69B90858B}" destId="{19974A3A-09A4-40DE-BB0F-D9AED1ACB06E}" srcOrd="4" destOrd="0" presId="urn:microsoft.com/office/officeart/2016/7/layout/LinearBlockProcessNumbered"/>
    <dgm:cxn modelId="{A085F843-0169-43CB-B042-74EAB6E1674B}" type="presParOf" srcId="{19974A3A-09A4-40DE-BB0F-D9AED1ACB06E}" destId="{CAD62F17-E99D-4FEF-B376-961CA4CB20EB}" srcOrd="0" destOrd="0" presId="urn:microsoft.com/office/officeart/2016/7/layout/LinearBlockProcessNumbered"/>
    <dgm:cxn modelId="{A179DBCD-25F3-44B6-BAA7-26EBC7B29448}" type="presParOf" srcId="{19974A3A-09A4-40DE-BB0F-D9AED1ACB06E}" destId="{E20811D6-E5D4-4C9E-AABF-9E0E1902CA2C}" srcOrd="1" destOrd="0" presId="urn:microsoft.com/office/officeart/2016/7/layout/LinearBlockProcessNumbered"/>
    <dgm:cxn modelId="{7429BDE6-E17F-4E08-960D-D62B256C81F6}" type="presParOf" srcId="{19974A3A-09A4-40DE-BB0F-D9AED1ACB06E}" destId="{67D48337-9200-42EF-A956-8FC92E9B78D2}"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A6BD4-857F-4C66-97FA-B1E1C180A950}">
      <dsp:nvSpPr>
        <dsp:cNvPr id="0" name=""/>
        <dsp:cNvSpPr/>
      </dsp:nvSpPr>
      <dsp:spPr>
        <a:xfrm>
          <a:off x="808" y="0"/>
          <a:ext cx="3275967" cy="3714750"/>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1066800">
            <a:lnSpc>
              <a:spcPct val="90000"/>
            </a:lnSpc>
            <a:spcBef>
              <a:spcPct val="0"/>
            </a:spcBef>
            <a:spcAft>
              <a:spcPct val="35000"/>
            </a:spcAft>
            <a:buNone/>
            <a:defRPr cap="all"/>
          </a:pPr>
          <a:r>
            <a:rPr lang="en-US" sz="2400" kern="1200"/>
            <a:t>Our mission and How we approached.</a:t>
          </a:r>
        </a:p>
      </dsp:txBody>
      <dsp:txXfrm>
        <a:off x="808" y="1485900"/>
        <a:ext cx="3275967" cy="2228850"/>
      </dsp:txXfrm>
    </dsp:sp>
    <dsp:sp modelId="{BBA91679-4684-4A04-8AEB-03038C78A75C}">
      <dsp:nvSpPr>
        <dsp:cNvPr id="0" name=""/>
        <dsp:cNvSpPr/>
      </dsp:nvSpPr>
      <dsp:spPr>
        <a:xfrm>
          <a:off x="808"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08" y="0"/>
        <a:ext cx="3275967" cy="1485900"/>
      </dsp:txXfrm>
    </dsp:sp>
    <dsp:sp modelId="{00AE7F27-0E5D-4AFB-ACD6-B5A19E79EA42}">
      <dsp:nvSpPr>
        <dsp:cNvPr id="0" name=""/>
        <dsp:cNvSpPr/>
      </dsp:nvSpPr>
      <dsp:spPr>
        <a:xfrm>
          <a:off x="3538853" y="0"/>
          <a:ext cx="3275967" cy="3714750"/>
        </a:xfrm>
        <a:prstGeom prst="rect">
          <a:avLst/>
        </a:prstGeom>
        <a:solidFill>
          <a:srgbClr val="0070C0"/>
        </a:solidFill>
        <a:ln w="15875"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1066800">
            <a:lnSpc>
              <a:spcPct val="90000"/>
            </a:lnSpc>
            <a:spcBef>
              <a:spcPct val="0"/>
            </a:spcBef>
            <a:spcAft>
              <a:spcPct val="35000"/>
            </a:spcAft>
            <a:buNone/>
            <a:defRPr cap="all"/>
          </a:pPr>
          <a:r>
            <a:rPr lang="en-US" sz="2400" kern="1200"/>
            <a:t>What we need and what we found in order to build a role-playing game.</a:t>
          </a:r>
        </a:p>
      </dsp:txBody>
      <dsp:txXfrm>
        <a:off x="3538853" y="1485900"/>
        <a:ext cx="3275967" cy="2228850"/>
      </dsp:txXfrm>
    </dsp:sp>
    <dsp:sp modelId="{975C752B-C37A-4BA6-A3AE-2202A141404A}">
      <dsp:nvSpPr>
        <dsp:cNvPr id="0" name=""/>
        <dsp:cNvSpPr/>
      </dsp:nvSpPr>
      <dsp:spPr>
        <a:xfrm>
          <a:off x="3538853"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38853" y="0"/>
        <a:ext cx="3275967" cy="1485900"/>
      </dsp:txXfrm>
    </dsp:sp>
    <dsp:sp modelId="{CAD62F17-E99D-4FEF-B376-961CA4CB20EB}">
      <dsp:nvSpPr>
        <dsp:cNvPr id="0" name=""/>
        <dsp:cNvSpPr/>
      </dsp:nvSpPr>
      <dsp:spPr>
        <a:xfrm>
          <a:off x="7076898" y="0"/>
          <a:ext cx="3275967" cy="3714750"/>
        </a:xfrm>
        <a:prstGeom prst="rect">
          <a:avLst/>
        </a:prstGeom>
        <a:solidFill>
          <a:srgbClr val="00B050"/>
        </a:solidFill>
        <a:ln w="15875" cap="rnd"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1066800">
            <a:lnSpc>
              <a:spcPct val="90000"/>
            </a:lnSpc>
            <a:spcBef>
              <a:spcPct val="0"/>
            </a:spcBef>
            <a:spcAft>
              <a:spcPct val="35000"/>
            </a:spcAft>
            <a:buNone/>
            <a:defRPr cap="all"/>
          </a:pPr>
          <a:r>
            <a:rPr lang="en-US" sz="2400" kern="1200"/>
            <a:t>A new Role-playing Game based on the movie.</a:t>
          </a:r>
        </a:p>
      </dsp:txBody>
      <dsp:txXfrm>
        <a:off x="7076898" y="1485900"/>
        <a:ext cx="3275967" cy="2228850"/>
      </dsp:txXfrm>
    </dsp:sp>
    <dsp:sp modelId="{E20811D6-E5D4-4C9E-AABF-9E0E1902CA2C}">
      <dsp:nvSpPr>
        <dsp:cNvPr id="0" name=""/>
        <dsp:cNvSpPr/>
      </dsp:nvSpPr>
      <dsp:spPr>
        <a:xfrm>
          <a:off x="7076898"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076898" y="0"/>
        <a:ext cx="3275967" cy="1485900"/>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D15AAD-5A09-433F-8FFA-13B962BDE732}" type="datetimeFigureOut">
              <a:rPr lang="en-US" smtClean="0"/>
              <a:t>3/2/2021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3D1EB-1C47-48EA-B637-1E01CAA183F4}" type="slidenum">
              <a:rPr lang="en-US" smtClean="0"/>
              <a:t>‹#›</a:t>
            </a:fld>
            <a:endParaRPr lang="en-US"/>
          </a:p>
        </p:txBody>
      </p:sp>
    </p:spTree>
    <p:extLst>
      <p:ext uri="{BB962C8B-B14F-4D97-AF65-F5344CB8AC3E}">
        <p14:creationId xmlns:p14="http://schemas.microsoft.com/office/powerpoint/2010/main" val="202029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Kwame</a:t>
            </a:r>
          </a:p>
        </p:txBody>
      </p:sp>
      <p:sp>
        <p:nvSpPr>
          <p:cNvPr id="4" name="Slide Number Placeholder 3"/>
          <p:cNvSpPr>
            <a:spLocks noGrp="1"/>
          </p:cNvSpPr>
          <p:nvPr>
            <p:ph type="sldNum" sz="quarter" idx="5"/>
          </p:nvPr>
        </p:nvSpPr>
        <p:spPr/>
        <p:txBody>
          <a:bodyPr/>
          <a:lstStyle/>
          <a:p>
            <a:fld id="{2343D1EB-1C47-48EA-B637-1E01CAA183F4}" type="slidenum">
              <a:rPr lang="en-US" smtClean="0"/>
              <a:t>1</a:t>
            </a:fld>
            <a:endParaRPr lang="en-US"/>
          </a:p>
        </p:txBody>
      </p:sp>
    </p:spTree>
    <p:extLst>
      <p:ext uri="{BB962C8B-B14F-4D97-AF65-F5344CB8AC3E}">
        <p14:creationId xmlns:p14="http://schemas.microsoft.com/office/powerpoint/2010/main" val="3701217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Luqing</a:t>
            </a:r>
          </a:p>
        </p:txBody>
      </p:sp>
      <p:sp>
        <p:nvSpPr>
          <p:cNvPr id="4" name="Slide Number Placeholder 3"/>
          <p:cNvSpPr>
            <a:spLocks noGrp="1"/>
          </p:cNvSpPr>
          <p:nvPr>
            <p:ph type="sldNum" sz="quarter" idx="5"/>
          </p:nvPr>
        </p:nvSpPr>
        <p:spPr/>
        <p:txBody>
          <a:bodyPr/>
          <a:lstStyle/>
          <a:p>
            <a:fld id="{2343D1EB-1C47-48EA-B637-1E01CAA183F4}" type="slidenum">
              <a:rPr lang="en-US" smtClean="0"/>
              <a:t>11</a:t>
            </a:fld>
            <a:endParaRPr lang="en-US"/>
          </a:p>
        </p:txBody>
      </p:sp>
    </p:spTree>
    <p:extLst>
      <p:ext uri="{BB962C8B-B14F-4D97-AF65-F5344CB8AC3E}">
        <p14:creationId xmlns:p14="http://schemas.microsoft.com/office/powerpoint/2010/main" val="2082258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Luqing</a:t>
            </a:r>
            <a:endParaRPr lang="en-US" err="1">
              <a:cs typeface="Calibri"/>
            </a:endParaRPr>
          </a:p>
        </p:txBody>
      </p:sp>
      <p:sp>
        <p:nvSpPr>
          <p:cNvPr id="4" name="Slide Number Placeholder 3"/>
          <p:cNvSpPr>
            <a:spLocks noGrp="1"/>
          </p:cNvSpPr>
          <p:nvPr>
            <p:ph type="sldNum" sz="quarter" idx="5"/>
          </p:nvPr>
        </p:nvSpPr>
        <p:spPr/>
        <p:txBody>
          <a:bodyPr/>
          <a:lstStyle/>
          <a:p>
            <a:fld id="{2343D1EB-1C47-48EA-B637-1E01CAA183F4}" type="slidenum">
              <a:rPr lang="en-US" smtClean="0"/>
              <a:t>12</a:t>
            </a:fld>
            <a:endParaRPr lang="en-US"/>
          </a:p>
        </p:txBody>
      </p:sp>
    </p:spTree>
    <p:extLst>
      <p:ext uri="{BB962C8B-B14F-4D97-AF65-F5344CB8AC3E}">
        <p14:creationId xmlns:p14="http://schemas.microsoft.com/office/powerpoint/2010/main" val="1117543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Luqing</a:t>
            </a:r>
          </a:p>
        </p:txBody>
      </p:sp>
      <p:sp>
        <p:nvSpPr>
          <p:cNvPr id="4" name="Slide Number Placeholder 3"/>
          <p:cNvSpPr>
            <a:spLocks noGrp="1"/>
          </p:cNvSpPr>
          <p:nvPr>
            <p:ph type="sldNum" sz="quarter" idx="5"/>
          </p:nvPr>
        </p:nvSpPr>
        <p:spPr/>
        <p:txBody>
          <a:bodyPr/>
          <a:lstStyle/>
          <a:p>
            <a:fld id="{2343D1EB-1C47-48EA-B637-1E01CAA183F4}" type="slidenum">
              <a:rPr lang="en-US" smtClean="0"/>
              <a:t>13</a:t>
            </a:fld>
            <a:endParaRPr lang="en-US"/>
          </a:p>
        </p:txBody>
      </p:sp>
    </p:spTree>
    <p:extLst>
      <p:ext uri="{BB962C8B-B14F-4D97-AF65-F5344CB8AC3E}">
        <p14:creationId xmlns:p14="http://schemas.microsoft.com/office/powerpoint/2010/main" val="3439564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Luqing</a:t>
            </a:r>
          </a:p>
        </p:txBody>
      </p:sp>
      <p:sp>
        <p:nvSpPr>
          <p:cNvPr id="4" name="Slide Number Placeholder 3"/>
          <p:cNvSpPr>
            <a:spLocks noGrp="1"/>
          </p:cNvSpPr>
          <p:nvPr>
            <p:ph type="sldNum" sz="quarter" idx="5"/>
          </p:nvPr>
        </p:nvSpPr>
        <p:spPr/>
        <p:txBody>
          <a:bodyPr/>
          <a:lstStyle/>
          <a:p>
            <a:fld id="{2343D1EB-1C47-48EA-B637-1E01CAA183F4}" type="slidenum">
              <a:rPr lang="en-US" smtClean="0"/>
              <a:t>14</a:t>
            </a:fld>
            <a:endParaRPr lang="en-US"/>
          </a:p>
        </p:txBody>
      </p:sp>
    </p:spTree>
    <p:extLst>
      <p:ext uri="{BB962C8B-B14F-4D97-AF65-F5344CB8AC3E}">
        <p14:creationId xmlns:p14="http://schemas.microsoft.com/office/powerpoint/2010/main" val="995374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Jong</a:t>
            </a:r>
            <a:endParaRPr lang="en-US" dirty="0">
              <a:cs typeface="Calibri"/>
            </a:endParaRPr>
          </a:p>
        </p:txBody>
      </p:sp>
      <p:sp>
        <p:nvSpPr>
          <p:cNvPr id="4" name="Slide Number Placeholder 3"/>
          <p:cNvSpPr>
            <a:spLocks noGrp="1"/>
          </p:cNvSpPr>
          <p:nvPr>
            <p:ph type="sldNum" sz="quarter" idx="5"/>
          </p:nvPr>
        </p:nvSpPr>
        <p:spPr/>
        <p:txBody>
          <a:bodyPr/>
          <a:lstStyle/>
          <a:p>
            <a:fld id="{2343D1EB-1C47-48EA-B637-1E01CAA183F4}" type="slidenum">
              <a:rPr lang="en-US" smtClean="0"/>
              <a:t>15</a:t>
            </a:fld>
            <a:endParaRPr lang="en-US"/>
          </a:p>
        </p:txBody>
      </p:sp>
    </p:spTree>
    <p:extLst>
      <p:ext uri="{BB962C8B-B14F-4D97-AF65-F5344CB8AC3E}">
        <p14:creationId xmlns:p14="http://schemas.microsoft.com/office/powerpoint/2010/main" val="744920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Kabir</a:t>
            </a:r>
          </a:p>
        </p:txBody>
      </p:sp>
      <p:sp>
        <p:nvSpPr>
          <p:cNvPr id="4" name="Slide Number Placeholder 3"/>
          <p:cNvSpPr>
            <a:spLocks noGrp="1"/>
          </p:cNvSpPr>
          <p:nvPr>
            <p:ph type="sldNum" sz="quarter" idx="5"/>
          </p:nvPr>
        </p:nvSpPr>
        <p:spPr/>
        <p:txBody>
          <a:bodyPr/>
          <a:lstStyle/>
          <a:p>
            <a:fld id="{2343D1EB-1C47-48EA-B637-1E01CAA183F4}" type="slidenum">
              <a:rPr lang="en-US" smtClean="0"/>
              <a:t>16</a:t>
            </a:fld>
            <a:endParaRPr lang="en-US"/>
          </a:p>
        </p:txBody>
      </p:sp>
    </p:spTree>
    <p:extLst>
      <p:ext uri="{BB962C8B-B14F-4D97-AF65-F5344CB8AC3E}">
        <p14:creationId xmlns:p14="http://schemas.microsoft.com/office/powerpoint/2010/main" val="1621018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Jong</a:t>
            </a:r>
          </a:p>
        </p:txBody>
      </p:sp>
      <p:sp>
        <p:nvSpPr>
          <p:cNvPr id="4" name="Slide Number Placeholder 3"/>
          <p:cNvSpPr>
            <a:spLocks noGrp="1"/>
          </p:cNvSpPr>
          <p:nvPr>
            <p:ph type="sldNum" sz="quarter" idx="5"/>
          </p:nvPr>
        </p:nvSpPr>
        <p:spPr/>
        <p:txBody>
          <a:bodyPr/>
          <a:lstStyle/>
          <a:p>
            <a:fld id="{2343D1EB-1C47-48EA-B637-1E01CAA183F4}" type="slidenum">
              <a:rPr lang="en-US" smtClean="0"/>
              <a:t>17</a:t>
            </a:fld>
            <a:endParaRPr lang="en-US"/>
          </a:p>
        </p:txBody>
      </p:sp>
    </p:spTree>
    <p:extLst>
      <p:ext uri="{BB962C8B-B14F-4D97-AF65-F5344CB8AC3E}">
        <p14:creationId xmlns:p14="http://schemas.microsoft.com/office/powerpoint/2010/main" val="1892525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Jong</a:t>
            </a:r>
          </a:p>
        </p:txBody>
      </p:sp>
      <p:sp>
        <p:nvSpPr>
          <p:cNvPr id="4" name="Slide Number Placeholder 3"/>
          <p:cNvSpPr>
            <a:spLocks noGrp="1"/>
          </p:cNvSpPr>
          <p:nvPr>
            <p:ph type="sldNum" sz="quarter" idx="5"/>
          </p:nvPr>
        </p:nvSpPr>
        <p:spPr/>
        <p:txBody>
          <a:bodyPr/>
          <a:lstStyle/>
          <a:p>
            <a:fld id="{2343D1EB-1C47-48EA-B637-1E01CAA183F4}" type="slidenum">
              <a:rPr lang="en-US" smtClean="0"/>
              <a:t>18</a:t>
            </a:fld>
            <a:endParaRPr lang="en-US"/>
          </a:p>
        </p:txBody>
      </p:sp>
    </p:spTree>
    <p:extLst>
      <p:ext uri="{BB962C8B-B14F-4D97-AF65-F5344CB8AC3E}">
        <p14:creationId xmlns:p14="http://schemas.microsoft.com/office/powerpoint/2010/main" val="1531423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Jong</a:t>
            </a:r>
          </a:p>
        </p:txBody>
      </p:sp>
      <p:sp>
        <p:nvSpPr>
          <p:cNvPr id="4" name="Slide Number Placeholder 3"/>
          <p:cNvSpPr>
            <a:spLocks noGrp="1"/>
          </p:cNvSpPr>
          <p:nvPr>
            <p:ph type="sldNum" sz="quarter" idx="5"/>
          </p:nvPr>
        </p:nvSpPr>
        <p:spPr/>
        <p:txBody>
          <a:bodyPr/>
          <a:lstStyle/>
          <a:p>
            <a:fld id="{2343D1EB-1C47-48EA-B637-1E01CAA183F4}" type="slidenum">
              <a:rPr lang="en-US" smtClean="0"/>
              <a:t>19</a:t>
            </a:fld>
            <a:endParaRPr lang="en-US"/>
          </a:p>
        </p:txBody>
      </p:sp>
    </p:spTree>
    <p:extLst>
      <p:ext uri="{BB962C8B-B14F-4D97-AF65-F5344CB8AC3E}">
        <p14:creationId xmlns:p14="http://schemas.microsoft.com/office/powerpoint/2010/main" val="1662383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Jong</a:t>
            </a:r>
          </a:p>
        </p:txBody>
      </p:sp>
      <p:sp>
        <p:nvSpPr>
          <p:cNvPr id="4" name="Slide Number Placeholder 3"/>
          <p:cNvSpPr>
            <a:spLocks noGrp="1"/>
          </p:cNvSpPr>
          <p:nvPr>
            <p:ph type="sldNum" sz="quarter" idx="5"/>
          </p:nvPr>
        </p:nvSpPr>
        <p:spPr/>
        <p:txBody>
          <a:bodyPr/>
          <a:lstStyle/>
          <a:p>
            <a:fld id="{2343D1EB-1C47-48EA-B637-1E01CAA183F4}" type="slidenum">
              <a:rPr lang="en-US" smtClean="0"/>
              <a:t>20</a:t>
            </a:fld>
            <a:endParaRPr lang="en-US"/>
          </a:p>
        </p:txBody>
      </p:sp>
    </p:spTree>
    <p:extLst>
      <p:ext uri="{BB962C8B-B14F-4D97-AF65-F5344CB8AC3E}">
        <p14:creationId xmlns:p14="http://schemas.microsoft.com/office/powerpoint/2010/main" val="3994877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Kwame</a:t>
            </a:r>
          </a:p>
        </p:txBody>
      </p:sp>
      <p:sp>
        <p:nvSpPr>
          <p:cNvPr id="4" name="Slide Number Placeholder 3"/>
          <p:cNvSpPr>
            <a:spLocks noGrp="1"/>
          </p:cNvSpPr>
          <p:nvPr>
            <p:ph type="sldNum" sz="quarter" idx="5"/>
          </p:nvPr>
        </p:nvSpPr>
        <p:spPr/>
        <p:txBody>
          <a:bodyPr/>
          <a:lstStyle/>
          <a:p>
            <a:fld id="{2343D1EB-1C47-48EA-B637-1E01CAA183F4}" type="slidenum">
              <a:rPr lang="en-US" smtClean="0"/>
              <a:t>3</a:t>
            </a:fld>
            <a:endParaRPr lang="en-US"/>
          </a:p>
        </p:txBody>
      </p:sp>
    </p:spTree>
    <p:extLst>
      <p:ext uri="{BB962C8B-B14F-4D97-AF65-F5344CB8AC3E}">
        <p14:creationId xmlns:p14="http://schemas.microsoft.com/office/powerpoint/2010/main" val="2081372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Jong</a:t>
            </a:r>
          </a:p>
        </p:txBody>
      </p:sp>
      <p:sp>
        <p:nvSpPr>
          <p:cNvPr id="4" name="Slide Number Placeholder 3"/>
          <p:cNvSpPr>
            <a:spLocks noGrp="1"/>
          </p:cNvSpPr>
          <p:nvPr>
            <p:ph type="sldNum" sz="quarter" idx="5"/>
          </p:nvPr>
        </p:nvSpPr>
        <p:spPr/>
        <p:txBody>
          <a:bodyPr/>
          <a:lstStyle/>
          <a:p>
            <a:fld id="{2343D1EB-1C47-48EA-B637-1E01CAA183F4}" type="slidenum">
              <a:rPr lang="en-US" smtClean="0"/>
              <a:t>21</a:t>
            </a:fld>
            <a:endParaRPr lang="en-US"/>
          </a:p>
        </p:txBody>
      </p:sp>
    </p:spTree>
    <p:extLst>
      <p:ext uri="{BB962C8B-B14F-4D97-AF65-F5344CB8AC3E}">
        <p14:creationId xmlns:p14="http://schemas.microsoft.com/office/powerpoint/2010/main" val="906724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Jong</a:t>
            </a:r>
          </a:p>
        </p:txBody>
      </p:sp>
      <p:sp>
        <p:nvSpPr>
          <p:cNvPr id="4" name="Slide Number Placeholder 3"/>
          <p:cNvSpPr>
            <a:spLocks noGrp="1"/>
          </p:cNvSpPr>
          <p:nvPr>
            <p:ph type="sldNum" sz="quarter" idx="5"/>
          </p:nvPr>
        </p:nvSpPr>
        <p:spPr/>
        <p:txBody>
          <a:bodyPr/>
          <a:lstStyle/>
          <a:p>
            <a:fld id="{2343D1EB-1C47-48EA-B637-1E01CAA183F4}" type="slidenum">
              <a:rPr lang="en-US" smtClean="0"/>
              <a:t>22</a:t>
            </a:fld>
            <a:endParaRPr lang="en-US"/>
          </a:p>
        </p:txBody>
      </p:sp>
    </p:spTree>
    <p:extLst>
      <p:ext uri="{BB962C8B-B14F-4D97-AF65-F5344CB8AC3E}">
        <p14:creationId xmlns:p14="http://schemas.microsoft.com/office/powerpoint/2010/main" val="2245790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Kabir</a:t>
            </a:r>
            <a:endParaRPr lang="en-US"/>
          </a:p>
        </p:txBody>
      </p:sp>
      <p:sp>
        <p:nvSpPr>
          <p:cNvPr id="4" name="Slide Number Placeholder 3"/>
          <p:cNvSpPr>
            <a:spLocks noGrp="1"/>
          </p:cNvSpPr>
          <p:nvPr>
            <p:ph type="sldNum" sz="quarter" idx="5"/>
          </p:nvPr>
        </p:nvSpPr>
        <p:spPr/>
        <p:txBody>
          <a:bodyPr/>
          <a:lstStyle/>
          <a:p>
            <a:fld id="{2343D1EB-1C47-48EA-B637-1E01CAA183F4}" type="slidenum">
              <a:rPr lang="en-US" smtClean="0"/>
              <a:t>23</a:t>
            </a:fld>
            <a:endParaRPr lang="en-US"/>
          </a:p>
        </p:txBody>
      </p:sp>
    </p:spTree>
    <p:extLst>
      <p:ext uri="{BB962C8B-B14F-4D97-AF65-F5344CB8AC3E}">
        <p14:creationId xmlns:p14="http://schemas.microsoft.com/office/powerpoint/2010/main" val="1949210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Kabir</a:t>
            </a:r>
          </a:p>
        </p:txBody>
      </p:sp>
      <p:sp>
        <p:nvSpPr>
          <p:cNvPr id="4" name="Slide Number Placeholder 3"/>
          <p:cNvSpPr>
            <a:spLocks noGrp="1"/>
          </p:cNvSpPr>
          <p:nvPr>
            <p:ph type="sldNum" sz="quarter" idx="5"/>
          </p:nvPr>
        </p:nvSpPr>
        <p:spPr/>
        <p:txBody>
          <a:bodyPr/>
          <a:lstStyle/>
          <a:p>
            <a:fld id="{2343D1EB-1C47-48EA-B637-1E01CAA183F4}" type="slidenum">
              <a:rPr lang="en-US" smtClean="0"/>
              <a:t>24</a:t>
            </a:fld>
            <a:endParaRPr lang="en-US"/>
          </a:p>
        </p:txBody>
      </p:sp>
    </p:spTree>
    <p:extLst>
      <p:ext uri="{BB962C8B-B14F-4D97-AF65-F5344CB8AC3E}">
        <p14:creationId xmlns:p14="http://schemas.microsoft.com/office/powerpoint/2010/main" val="2444474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Kabir</a:t>
            </a:r>
          </a:p>
        </p:txBody>
      </p:sp>
      <p:sp>
        <p:nvSpPr>
          <p:cNvPr id="4" name="Slide Number Placeholder 3"/>
          <p:cNvSpPr>
            <a:spLocks noGrp="1"/>
          </p:cNvSpPr>
          <p:nvPr>
            <p:ph type="sldNum" sz="quarter" idx="5"/>
          </p:nvPr>
        </p:nvSpPr>
        <p:spPr/>
        <p:txBody>
          <a:bodyPr/>
          <a:lstStyle/>
          <a:p>
            <a:fld id="{2343D1EB-1C47-48EA-B637-1E01CAA183F4}" type="slidenum">
              <a:rPr lang="en-US" smtClean="0"/>
              <a:t>25</a:t>
            </a:fld>
            <a:endParaRPr lang="en-US"/>
          </a:p>
        </p:txBody>
      </p:sp>
    </p:spTree>
    <p:extLst>
      <p:ext uri="{BB962C8B-B14F-4D97-AF65-F5344CB8AC3E}">
        <p14:creationId xmlns:p14="http://schemas.microsoft.com/office/powerpoint/2010/main" val="2763098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Kabir</a:t>
            </a:r>
          </a:p>
          <a:p>
            <a:r>
              <a:rPr lang="en-US"/>
              <a:t>https://innonlakewissota.com/4-reasons-to-host-a-role-playing-game-retreat-at-a-bb/</a:t>
            </a:r>
          </a:p>
        </p:txBody>
      </p:sp>
      <p:sp>
        <p:nvSpPr>
          <p:cNvPr id="4" name="Slide Number Placeholder 3"/>
          <p:cNvSpPr>
            <a:spLocks noGrp="1"/>
          </p:cNvSpPr>
          <p:nvPr>
            <p:ph type="sldNum" sz="quarter" idx="5"/>
          </p:nvPr>
        </p:nvSpPr>
        <p:spPr/>
        <p:txBody>
          <a:bodyPr/>
          <a:lstStyle/>
          <a:p>
            <a:fld id="{2343D1EB-1C47-48EA-B637-1E01CAA183F4}" type="slidenum">
              <a:rPr lang="en-US" smtClean="0"/>
              <a:t>26</a:t>
            </a:fld>
            <a:endParaRPr lang="en-US"/>
          </a:p>
        </p:txBody>
      </p:sp>
    </p:spTree>
    <p:extLst>
      <p:ext uri="{BB962C8B-B14F-4D97-AF65-F5344CB8AC3E}">
        <p14:creationId xmlns:p14="http://schemas.microsoft.com/office/powerpoint/2010/main" val="1650091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Kabir</a:t>
            </a:r>
          </a:p>
        </p:txBody>
      </p:sp>
      <p:sp>
        <p:nvSpPr>
          <p:cNvPr id="4" name="Slide Number Placeholder 3"/>
          <p:cNvSpPr>
            <a:spLocks noGrp="1"/>
          </p:cNvSpPr>
          <p:nvPr>
            <p:ph type="sldNum" sz="quarter" idx="5"/>
          </p:nvPr>
        </p:nvSpPr>
        <p:spPr/>
        <p:txBody>
          <a:bodyPr/>
          <a:lstStyle/>
          <a:p>
            <a:fld id="{2343D1EB-1C47-48EA-B637-1E01CAA183F4}" type="slidenum">
              <a:rPr lang="en-US" smtClean="0"/>
              <a:t>27</a:t>
            </a:fld>
            <a:endParaRPr lang="en-US"/>
          </a:p>
        </p:txBody>
      </p:sp>
    </p:spTree>
    <p:extLst>
      <p:ext uri="{BB962C8B-B14F-4D97-AF65-F5344CB8AC3E}">
        <p14:creationId xmlns:p14="http://schemas.microsoft.com/office/powerpoint/2010/main" val="2459566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Kabir</a:t>
            </a:r>
          </a:p>
        </p:txBody>
      </p:sp>
      <p:sp>
        <p:nvSpPr>
          <p:cNvPr id="4" name="Slide Number Placeholder 3"/>
          <p:cNvSpPr>
            <a:spLocks noGrp="1"/>
          </p:cNvSpPr>
          <p:nvPr>
            <p:ph type="sldNum" sz="quarter" idx="5"/>
          </p:nvPr>
        </p:nvSpPr>
        <p:spPr/>
        <p:txBody>
          <a:bodyPr/>
          <a:lstStyle/>
          <a:p>
            <a:fld id="{2343D1EB-1C47-48EA-B637-1E01CAA183F4}" type="slidenum">
              <a:rPr lang="en-US" smtClean="0"/>
              <a:t>28</a:t>
            </a:fld>
            <a:endParaRPr lang="en-US"/>
          </a:p>
        </p:txBody>
      </p:sp>
    </p:spTree>
    <p:extLst>
      <p:ext uri="{BB962C8B-B14F-4D97-AF65-F5344CB8AC3E}">
        <p14:creationId xmlns:p14="http://schemas.microsoft.com/office/powerpoint/2010/main" val="9091263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10k+ words neutral </a:t>
            </a:r>
          </a:p>
          <a:p>
            <a:r>
              <a:rPr lang="en-US"/>
              <a:t>Harry was –</a:t>
            </a:r>
            <a:r>
              <a:rPr lang="en-US" err="1"/>
              <a:t>ve</a:t>
            </a:r>
            <a:r>
              <a:rPr lang="en-US"/>
              <a:t> in </a:t>
            </a:r>
            <a:r>
              <a:rPr lang="en-US" err="1"/>
              <a:t>nrc</a:t>
            </a:r>
            <a:r>
              <a:rPr lang="en-US"/>
              <a:t> </a:t>
            </a:r>
          </a:p>
          <a:p>
            <a:r>
              <a:rPr lang="en-US"/>
              <a:t>Kabir</a:t>
            </a:r>
          </a:p>
          <a:p>
            <a:endParaRPr lang="en-US"/>
          </a:p>
        </p:txBody>
      </p:sp>
      <p:sp>
        <p:nvSpPr>
          <p:cNvPr id="4" name="Slide Number Placeholder 3"/>
          <p:cNvSpPr>
            <a:spLocks noGrp="1"/>
          </p:cNvSpPr>
          <p:nvPr>
            <p:ph type="sldNum" sz="quarter" idx="5"/>
          </p:nvPr>
        </p:nvSpPr>
        <p:spPr/>
        <p:txBody>
          <a:bodyPr/>
          <a:lstStyle/>
          <a:p>
            <a:fld id="{2343D1EB-1C47-48EA-B637-1E01CAA183F4}" type="slidenum">
              <a:rPr lang="en-US" smtClean="0"/>
              <a:t>29</a:t>
            </a:fld>
            <a:endParaRPr lang="en-US"/>
          </a:p>
        </p:txBody>
      </p:sp>
    </p:spTree>
    <p:extLst>
      <p:ext uri="{BB962C8B-B14F-4D97-AF65-F5344CB8AC3E}">
        <p14:creationId xmlns:p14="http://schemas.microsoft.com/office/powerpoint/2010/main" val="4179712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Anh</a:t>
            </a:r>
          </a:p>
          <a:p>
            <a:endParaRPr lang="en-US" dirty="0">
              <a:cs typeface="Calibri"/>
            </a:endParaRPr>
          </a:p>
          <a:p>
            <a:r>
              <a:rPr lang="en-US" dirty="0">
                <a:cs typeface="Calibri"/>
              </a:rPr>
              <a:t>Since this is a role playing game, we’ve tried to provide the data of what actions or words, for each character, can be considered based on the analysis we’ve performed.</a:t>
            </a:r>
          </a:p>
          <a:p>
            <a:endParaRPr lang="en-US" dirty="0">
              <a:cs typeface="Calibri"/>
            </a:endParaRPr>
          </a:p>
          <a:p>
            <a:r>
              <a:rPr lang="en-US" dirty="0">
                <a:cs typeface="Calibri"/>
              </a:rPr>
              <a:t>In order to do that, we’ve adapted the concept from data stitching methodology which was invented by Dr. A.</a:t>
            </a:r>
          </a:p>
          <a:p>
            <a:endParaRPr lang="en-US" dirty="0"/>
          </a:p>
        </p:txBody>
      </p:sp>
      <p:sp>
        <p:nvSpPr>
          <p:cNvPr id="4" name="Slide Number Placeholder 3"/>
          <p:cNvSpPr>
            <a:spLocks noGrp="1"/>
          </p:cNvSpPr>
          <p:nvPr>
            <p:ph type="sldNum" sz="quarter" idx="5"/>
          </p:nvPr>
        </p:nvSpPr>
        <p:spPr/>
        <p:txBody>
          <a:bodyPr/>
          <a:lstStyle/>
          <a:p>
            <a:fld id="{2343D1EB-1C47-48EA-B637-1E01CAA183F4}" type="slidenum">
              <a:rPr lang="en-US" smtClean="0"/>
              <a:t>30</a:t>
            </a:fld>
            <a:endParaRPr lang="en-US"/>
          </a:p>
        </p:txBody>
      </p:sp>
    </p:spTree>
    <p:extLst>
      <p:ext uri="{BB962C8B-B14F-4D97-AF65-F5344CB8AC3E}">
        <p14:creationId xmlns:p14="http://schemas.microsoft.com/office/powerpoint/2010/main" val="650049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Kwame</a:t>
            </a:r>
          </a:p>
        </p:txBody>
      </p:sp>
      <p:sp>
        <p:nvSpPr>
          <p:cNvPr id="4" name="Slide Number Placeholder 3"/>
          <p:cNvSpPr>
            <a:spLocks noGrp="1"/>
          </p:cNvSpPr>
          <p:nvPr>
            <p:ph type="sldNum" sz="quarter" idx="5"/>
          </p:nvPr>
        </p:nvSpPr>
        <p:spPr/>
        <p:txBody>
          <a:bodyPr/>
          <a:lstStyle/>
          <a:p>
            <a:fld id="{2343D1EB-1C47-48EA-B637-1E01CAA183F4}" type="slidenum">
              <a:rPr lang="en-US" smtClean="0"/>
              <a:t>4</a:t>
            </a:fld>
            <a:endParaRPr lang="en-US"/>
          </a:p>
        </p:txBody>
      </p:sp>
    </p:spTree>
    <p:extLst>
      <p:ext uri="{BB962C8B-B14F-4D97-AF65-F5344CB8AC3E}">
        <p14:creationId xmlns:p14="http://schemas.microsoft.com/office/powerpoint/2010/main" val="1467839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Anh</a:t>
            </a:r>
          </a:p>
          <a:p>
            <a:endParaRPr lang="en-US" dirty="0"/>
          </a:p>
          <a:p>
            <a:r>
              <a:rPr lang="en-US" dirty="0"/>
              <a:t>For example, for Harry Potter, using the data stitching concept, we are able to figure out what word Harry can use in what tone in a certain situation of the game.</a:t>
            </a:r>
          </a:p>
          <a:p>
            <a:endParaRPr lang="en-US" dirty="0"/>
          </a:p>
          <a:p>
            <a:r>
              <a:rPr lang="en-US" dirty="0"/>
              <a:t>Let’s say, it is the beginning of the game when everyone is gathered to escape to the safe house, Harry is talking to Hermione.</a:t>
            </a:r>
          </a:p>
          <a:p>
            <a:endParaRPr lang="en-US" dirty="0"/>
          </a:p>
          <a:p>
            <a:r>
              <a:rPr lang="en-US" dirty="0"/>
              <a:t>The overall sentiment in the beginning part of the game is slightly positive, also considering Harry’s overall sentiment throughout the movie is slightly negative but interaction with the Hermione is positive.</a:t>
            </a:r>
          </a:p>
          <a:p>
            <a:endParaRPr lang="en-US" dirty="0"/>
          </a:p>
          <a:p>
            <a:r>
              <a:rPr lang="en-US" dirty="0"/>
              <a:t>The suggested words that can be used for Harry in the situation to Hermione is Good, Brilliant, Great, Thank, Promise and etc. With the tone of positive or hope. </a:t>
            </a:r>
          </a:p>
        </p:txBody>
      </p:sp>
      <p:sp>
        <p:nvSpPr>
          <p:cNvPr id="4" name="Slide Number Placeholder 3"/>
          <p:cNvSpPr>
            <a:spLocks noGrp="1"/>
          </p:cNvSpPr>
          <p:nvPr>
            <p:ph type="sldNum" sz="quarter" idx="5"/>
          </p:nvPr>
        </p:nvSpPr>
        <p:spPr/>
        <p:txBody>
          <a:bodyPr/>
          <a:lstStyle/>
          <a:p>
            <a:fld id="{2343D1EB-1C47-48EA-B637-1E01CAA183F4}" type="slidenum">
              <a:rPr lang="en-US" smtClean="0"/>
              <a:t>31</a:t>
            </a:fld>
            <a:endParaRPr lang="en-US"/>
          </a:p>
        </p:txBody>
      </p:sp>
    </p:spTree>
    <p:extLst>
      <p:ext uri="{BB962C8B-B14F-4D97-AF65-F5344CB8AC3E}">
        <p14:creationId xmlns:p14="http://schemas.microsoft.com/office/powerpoint/2010/main" val="1744271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Anh</a:t>
            </a:r>
          </a:p>
        </p:txBody>
      </p:sp>
      <p:sp>
        <p:nvSpPr>
          <p:cNvPr id="4" name="Slide Number Placeholder 3"/>
          <p:cNvSpPr>
            <a:spLocks noGrp="1"/>
          </p:cNvSpPr>
          <p:nvPr>
            <p:ph type="sldNum" sz="quarter" idx="5"/>
          </p:nvPr>
        </p:nvSpPr>
        <p:spPr/>
        <p:txBody>
          <a:bodyPr/>
          <a:lstStyle/>
          <a:p>
            <a:fld id="{2343D1EB-1C47-48EA-B637-1E01CAA183F4}" type="slidenum">
              <a:rPr lang="en-US" smtClean="0"/>
              <a:t>32</a:t>
            </a:fld>
            <a:endParaRPr lang="en-US"/>
          </a:p>
        </p:txBody>
      </p:sp>
    </p:spTree>
    <p:extLst>
      <p:ext uri="{BB962C8B-B14F-4D97-AF65-F5344CB8AC3E}">
        <p14:creationId xmlns:p14="http://schemas.microsoft.com/office/powerpoint/2010/main" val="34725973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Anh</a:t>
            </a:r>
          </a:p>
        </p:txBody>
      </p:sp>
      <p:sp>
        <p:nvSpPr>
          <p:cNvPr id="4" name="Slide Number Placeholder 3"/>
          <p:cNvSpPr>
            <a:spLocks noGrp="1"/>
          </p:cNvSpPr>
          <p:nvPr>
            <p:ph type="sldNum" sz="quarter" idx="5"/>
          </p:nvPr>
        </p:nvSpPr>
        <p:spPr/>
        <p:txBody>
          <a:bodyPr/>
          <a:lstStyle/>
          <a:p>
            <a:fld id="{2343D1EB-1C47-48EA-B637-1E01CAA183F4}" type="slidenum">
              <a:rPr lang="en-US" smtClean="0"/>
              <a:t>33</a:t>
            </a:fld>
            <a:endParaRPr lang="en-US"/>
          </a:p>
        </p:txBody>
      </p:sp>
    </p:spTree>
    <p:extLst>
      <p:ext uri="{BB962C8B-B14F-4D97-AF65-F5344CB8AC3E}">
        <p14:creationId xmlns:p14="http://schemas.microsoft.com/office/powerpoint/2010/main" val="8745523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2343D1EB-1C47-48EA-B637-1E01CAA183F4}" type="slidenum">
              <a:rPr lang="en-US" smtClean="0"/>
              <a:t>34</a:t>
            </a:fld>
            <a:endParaRPr lang="en-US"/>
          </a:p>
        </p:txBody>
      </p:sp>
    </p:spTree>
    <p:extLst>
      <p:ext uri="{BB962C8B-B14F-4D97-AF65-F5344CB8AC3E}">
        <p14:creationId xmlns:p14="http://schemas.microsoft.com/office/powerpoint/2010/main" val="2812963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Kwame</a:t>
            </a:r>
          </a:p>
        </p:txBody>
      </p:sp>
      <p:sp>
        <p:nvSpPr>
          <p:cNvPr id="4" name="Slide Number Placeholder 3"/>
          <p:cNvSpPr>
            <a:spLocks noGrp="1"/>
          </p:cNvSpPr>
          <p:nvPr>
            <p:ph type="sldNum" sz="quarter" idx="5"/>
          </p:nvPr>
        </p:nvSpPr>
        <p:spPr/>
        <p:txBody>
          <a:bodyPr/>
          <a:lstStyle/>
          <a:p>
            <a:fld id="{2343D1EB-1C47-48EA-B637-1E01CAA183F4}" type="slidenum">
              <a:rPr lang="en-US" smtClean="0"/>
              <a:t>5</a:t>
            </a:fld>
            <a:endParaRPr lang="en-US"/>
          </a:p>
        </p:txBody>
      </p:sp>
    </p:spTree>
    <p:extLst>
      <p:ext uri="{BB962C8B-B14F-4D97-AF65-F5344CB8AC3E}">
        <p14:creationId xmlns:p14="http://schemas.microsoft.com/office/powerpoint/2010/main" val="2484642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Luqing</a:t>
            </a:r>
          </a:p>
        </p:txBody>
      </p:sp>
      <p:sp>
        <p:nvSpPr>
          <p:cNvPr id="4" name="Slide Number Placeholder 3"/>
          <p:cNvSpPr>
            <a:spLocks noGrp="1"/>
          </p:cNvSpPr>
          <p:nvPr>
            <p:ph type="sldNum" sz="quarter" idx="5"/>
          </p:nvPr>
        </p:nvSpPr>
        <p:spPr/>
        <p:txBody>
          <a:bodyPr/>
          <a:lstStyle/>
          <a:p>
            <a:fld id="{2343D1EB-1C47-48EA-B637-1E01CAA183F4}" type="slidenum">
              <a:rPr lang="en-US" smtClean="0"/>
              <a:t>6</a:t>
            </a:fld>
            <a:endParaRPr lang="en-US"/>
          </a:p>
        </p:txBody>
      </p:sp>
    </p:spTree>
    <p:extLst>
      <p:ext uri="{BB962C8B-B14F-4D97-AF65-F5344CB8AC3E}">
        <p14:creationId xmlns:p14="http://schemas.microsoft.com/office/powerpoint/2010/main" val="2842065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Luqing</a:t>
            </a:r>
          </a:p>
        </p:txBody>
      </p:sp>
      <p:sp>
        <p:nvSpPr>
          <p:cNvPr id="4" name="Slide Number Placeholder 3"/>
          <p:cNvSpPr>
            <a:spLocks noGrp="1"/>
          </p:cNvSpPr>
          <p:nvPr>
            <p:ph type="sldNum" sz="quarter" idx="5"/>
          </p:nvPr>
        </p:nvSpPr>
        <p:spPr/>
        <p:txBody>
          <a:bodyPr/>
          <a:lstStyle/>
          <a:p>
            <a:fld id="{2343D1EB-1C47-48EA-B637-1E01CAA183F4}" type="slidenum">
              <a:rPr lang="en-US" smtClean="0"/>
              <a:t>7</a:t>
            </a:fld>
            <a:endParaRPr lang="en-US"/>
          </a:p>
        </p:txBody>
      </p:sp>
    </p:spTree>
    <p:extLst>
      <p:ext uri="{BB962C8B-B14F-4D97-AF65-F5344CB8AC3E}">
        <p14:creationId xmlns:p14="http://schemas.microsoft.com/office/powerpoint/2010/main" val="1526168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Luqing</a:t>
            </a:r>
          </a:p>
        </p:txBody>
      </p:sp>
      <p:sp>
        <p:nvSpPr>
          <p:cNvPr id="4" name="Slide Number Placeholder 3"/>
          <p:cNvSpPr>
            <a:spLocks noGrp="1"/>
          </p:cNvSpPr>
          <p:nvPr>
            <p:ph type="sldNum" sz="quarter" idx="5"/>
          </p:nvPr>
        </p:nvSpPr>
        <p:spPr/>
        <p:txBody>
          <a:bodyPr/>
          <a:lstStyle/>
          <a:p>
            <a:fld id="{2343D1EB-1C47-48EA-B637-1E01CAA183F4}" type="slidenum">
              <a:rPr lang="en-US" smtClean="0"/>
              <a:t>8</a:t>
            </a:fld>
            <a:endParaRPr lang="en-US"/>
          </a:p>
        </p:txBody>
      </p:sp>
    </p:spTree>
    <p:extLst>
      <p:ext uri="{BB962C8B-B14F-4D97-AF65-F5344CB8AC3E}">
        <p14:creationId xmlns:p14="http://schemas.microsoft.com/office/powerpoint/2010/main" val="589183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Luqing</a:t>
            </a:r>
          </a:p>
        </p:txBody>
      </p:sp>
      <p:sp>
        <p:nvSpPr>
          <p:cNvPr id="4" name="Slide Number Placeholder 3"/>
          <p:cNvSpPr>
            <a:spLocks noGrp="1"/>
          </p:cNvSpPr>
          <p:nvPr>
            <p:ph type="sldNum" sz="quarter" idx="5"/>
          </p:nvPr>
        </p:nvSpPr>
        <p:spPr/>
        <p:txBody>
          <a:bodyPr/>
          <a:lstStyle/>
          <a:p>
            <a:fld id="{2343D1EB-1C47-48EA-B637-1E01CAA183F4}" type="slidenum">
              <a:rPr lang="en-US" smtClean="0"/>
              <a:t>9</a:t>
            </a:fld>
            <a:endParaRPr lang="en-US"/>
          </a:p>
        </p:txBody>
      </p:sp>
    </p:spTree>
    <p:extLst>
      <p:ext uri="{BB962C8B-B14F-4D97-AF65-F5344CB8AC3E}">
        <p14:creationId xmlns:p14="http://schemas.microsoft.com/office/powerpoint/2010/main" val="2375276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Luqing</a:t>
            </a:r>
          </a:p>
        </p:txBody>
      </p:sp>
      <p:sp>
        <p:nvSpPr>
          <p:cNvPr id="4" name="Slide Number Placeholder 3"/>
          <p:cNvSpPr>
            <a:spLocks noGrp="1"/>
          </p:cNvSpPr>
          <p:nvPr>
            <p:ph type="sldNum" sz="quarter" idx="5"/>
          </p:nvPr>
        </p:nvSpPr>
        <p:spPr/>
        <p:txBody>
          <a:bodyPr/>
          <a:lstStyle/>
          <a:p>
            <a:fld id="{2343D1EB-1C47-48EA-B637-1E01CAA183F4}" type="slidenum">
              <a:rPr lang="en-US" smtClean="0"/>
              <a:t>10</a:t>
            </a:fld>
            <a:endParaRPr lang="en-US"/>
          </a:p>
        </p:txBody>
      </p:sp>
    </p:spTree>
    <p:extLst>
      <p:ext uri="{BB962C8B-B14F-4D97-AF65-F5344CB8AC3E}">
        <p14:creationId xmlns:p14="http://schemas.microsoft.com/office/powerpoint/2010/main" val="2332082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D38747-4367-4BD2-8D51-C97E202738E2}" type="datetime1">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E833E-1B6D-415F-AD29-75AE8C43BD0D}" type="datetime1">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52596F-08A7-4B70-989A-F2B1CF31E66B}" type="datetime1">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34527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3/2/2021</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5025931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3/2/2021</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25695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858651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3/2/2021</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57295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3/2/2021</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36936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3/2/2021</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7508217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3/2/2021</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3728764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3/2/2021</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9248234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3/2/2021</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160693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3/2/2021</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380895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3/2/2021</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935947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3/2/2021</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25246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FCD27C-8599-43EF-BA1D-14DDC1946E06}" type="datetime1">
              <a:rPr lang="en-US" smtClean="0"/>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343D99-809A-49C0-96E5-4250D0B498EE}" type="datetime1">
              <a:rPr lang="en-US" smtClean="0"/>
              <a:t>3/2/2021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3/2/2021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3/2/2021</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3/2/2021</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
        <p:nvSpPr>
          <p:cNvPr id="7" name="MSIPCMContentMarking" descr="{&quot;HashCode&quot;:269484293,&quot;Placement&quot;:&quot;Footer&quot;}">
            <a:extLst>
              <a:ext uri="{FF2B5EF4-FFF2-40B4-BE49-F238E27FC236}">
                <a16:creationId xmlns:a16="http://schemas.microsoft.com/office/drawing/2014/main" id="{19D2B689-9116-4B8A-BB2C-A0C8DEEF640E}"/>
              </a:ext>
            </a:extLst>
          </p:cNvPr>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US" sz="800">
                <a:solidFill>
                  <a:srgbClr val="000000"/>
                </a:solidFill>
                <a:latin typeface="Calibri" panose="020F0502020204030204" pitchFamily="34" charset="0"/>
              </a:rPr>
              <a:t>Sensitivity: Internal</a:t>
            </a:r>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3/2/2021</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1612415868"/>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jpeg"/><Relationship Id="rId7"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7.jpeg"/><Relationship Id="rId7"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9.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3.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image" Target="../media/image67.jpe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026" name="Picture 2" descr="Harry Potter store: Muggles get ready for the flagship in New York - CNN">
            <a:extLst>
              <a:ext uri="{FF2B5EF4-FFF2-40B4-BE49-F238E27FC236}">
                <a16:creationId xmlns:a16="http://schemas.microsoft.com/office/drawing/2014/main" id="{261EBC32-DD45-49BA-8526-8AB41AC6F956}"/>
              </a:ext>
            </a:extLst>
          </p:cNvPr>
          <p:cNvPicPr>
            <a:picLocks noChangeAspect="1" noChangeArrowheads="1"/>
          </p:cNvPicPr>
          <p:nvPr/>
        </p:nvPicPr>
        <p:blipFill rotWithShape="1">
          <a:blip r:embed="rId4">
            <a:alphaModFix amt="68000"/>
            <a:extLst>
              <a:ext uri="{28A0092B-C50C-407E-A947-70E740481C1C}">
                <a14:useLocalDpi xmlns:a14="http://schemas.microsoft.com/office/drawing/2010/main" val="0"/>
              </a:ext>
            </a:extLst>
          </a:blip>
          <a:srcRect r="6567"/>
          <a:stretch/>
        </p:blipFill>
        <p:spPr bwMode="auto">
          <a:xfrm>
            <a:off x="-1" y="0"/>
            <a:ext cx="122104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974128"/>
            <a:ext cx="9440034" cy="1886899"/>
          </a:xfrm>
        </p:spPr>
        <p:txBody>
          <a:bodyPr>
            <a:normAutofit fontScale="90000"/>
          </a:bodyPr>
          <a:lstStyle/>
          <a:p>
            <a:br>
              <a:rPr lang="en-US" sz="7200" b="1"/>
            </a:br>
            <a:r>
              <a:rPr lang="en-US" sz="7200" b="1"/>
              <a:t>Deathly Hallows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122316"/>
            <a:ext cx="9440034" cy="1360907"/>
          </a:xfrm>
        </p:spPr>
        <p:txBody>
          <a:bodyPr>
            <a:normAutofit fontScale="25000" lnSpcReduction="20000"/>
          </a:bodyPr>
          <a:lstStyle/>
          <a:p>
            <a:r>
              <a:rPr lang="en-US" sz="9600" b="1"/>
              <a:t>PART ONE</a:t>
            </a:r>
          </a:p>
          <a:p>
            <a:endParaRPr lang="en-US" sz="4800" b="1"/>
          </a:p>
          <a:p>
            <a:r>
              <a:rPr lang="en-US" sz="12800" b="1"/>
              <a:t>The Role-Playing Game</a:t>
            </a:r>
          </a:p>
          <a:p>
            <a:pPr indent="-305435"/>
            <a:r>
              <a:rPr lang="en-US" sz="4400" b="1"/>
              <a:t>														</a:t>
            </a:r>
            <a:endParaRPr lang="en-US" sz="2800" b="1"/>
          </a:p>
        </p:txBody>
      </p:sp>
      <p:sp>
        <p:nvSpPr>
          <p:cNvPr id="6" name="Title 1">
            <a:extLst>
              <a:ext uri="{FF2B5EF4-FFF2-40B4-BE49-F238E27FC236}">
                <a16:creationId xmlns:a16="http://schemas.microsoft.com/office/drawing/2014/main" id="{91A2CFC9-EAD3-4FF4-8C6A-4147CF4198AB}"/>
              </a:ext>
            </a:extLst>
          </p:cNvPr>
          <p:cNvSpPr txBox="1">
            <a:spLocks/>
          </p:cNvSpPr>
          <p:nvPr/>
        </p:nvSpPr>
        <p:spPr>
          <a:xfrm>
            <a:off x="784188" y="-117616"/>
            <a:ext cx="9440034" cy="2035194"/>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t>Harry Potter</a:t>
            </a:r>
          </a:p>
          <a:p>
            <a:pPr algn="l"/>
            <a:r>
              <a:rPr lang="en-US"/>
              <a:t>         </a:t>
            </a:r>
            <a:r>
              <a:rPr lang="en-US" sz="3200"/>
              <a:t>and the</a:t>
            </a:r>
            <a:r>
              <a:rPr lang="en-US"/>
              <a:t>  </a:t>
            </a:r>
          </a:p>
        </p:txBody>
      </p:sp>
      <p:sp>
        <p:nvSpPr>
          <p:cNvPr id="5" name="TextBox 4">
            <a:extLst>
              <a:ext uri="{FF2B5EF4-FFF2-40B4-BE49-F238E27FC236}">
                <a16:creationId xmlns:a16="http://schemas.microsoft.com/office/drawing/2014/main" id="{38909FC9-FA1D-44AD-B93B-0F3A67DA5C83}"/>
              </a:ext>
            </a:extLst>
          </p:cNvPr>
          <p:cNvSpPr txBox="1"/>
          <p:nvPr/>
        </p:nvSpPr>
        <p:spPr>
          <a:xfrm>
            <a:off x="7581530" y="4563122"/>
            <a:ext cx="4003830" cy="2031325"/>
          </a:xfrm>
          <a:prstGeom prst="rect">
            <a:avLst/>
          </a:prstGeom>
          <a:noFill/>
        </p:spPr>
        <p:txBody>
          <a:bodyPr wrap="square" rtlCol="0">
            <a:spAutoFit/>
          </a:bodyPr>
          <a:lstStyle/>
          <a:p>
            <a:r>
              <a:rPr lang="en-US"/>
              <a:t>Presented by:</a:t>
            </a:r>
          </a:p>
          <a:p>
            <a:pPr lvl="4" indent="-305435"/>
            <a:r>
              <a:rPr lang="en-US">
                <a:ea typeface="+mn-lt"/>
                <a:cs typeface="+mn-lt"/>
              </a:rPr>
              <a:t>Ann Nguyen</a:t>
            </a:r>
          </a:p>
          <a:p>
            <a:pPr lvl="4" indent="-305435"/>
            <a:r>
              <a:rPr lang="en-US">
                <a:ea typeface="+mn-lt"/>
                <a:cs typeface="+mn-lt"/>
              </a:rPr>
              <a:t>Jong Shin</a:t>
            </a:r>
            <a:endPar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lvl="4" indent="-305435"/>
            <a:r>
              <a:rPr lang="en-US">
                <a:ea typeface="+mn-lt"/>
                <a:cs typeface="+mn-lt"/>
              </a:rPr>
              <a:t>Kabir </a:t>
            </a:r>
            <a:r>
              <a:rPr lang="en-US" err="1">
                <a:ea typeface="+mn-lt"/>
                <a:cs typeface="+mn-lt"/>
              </a:rPr>
              <a:t>Manocha</a:t>
            </a:r>
            <a:endPar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lvl="4" indent="-305435"/>
            <a:r>
              <a:rPr lang="en-US">
                <a:ea typeface="+mn-lt"/>
                <a:cs typeface="+mn-lt"/>
              </a:rPr>
              <a:t>Kwame Nyame-Kusi</a:t>
            </a:r>
            <a:endPar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lvl="4" indent="-305435"/>
            <a:r>
              <a:rPr lang="en-US" err="1">
                <a:ea typeface="+mn-lt"/>
                <a:cs typeface="+mn-lt"/>
              </a:rPr>
              <a:t>Luqing</a:t>
            </a:r>
            <a:r>
              <a:rPr lang="en-US">
                <a:ea typeface="+mn-lt"/>
                <a:cs typeface="+mn-lt"/>
              </a:rPr>
              <a:t> Qi</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endParaRPr lang="en-US"/>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14E98-49CB-496E-A4E4-E044641A70F0}"/>
              </a:ext>
            </a:extLst>
          </p:cNvPr>
          <p:cNvSpPr>
            <a:spLocks noGrp="1"/>
          </p:cNvSpPr>
          <p:nvPr>
            <p:ph type="title"/>
          </p:nvPr>
        </p:nvSpPr>
        <p:spPr/>
        <p:txBody>
          <a:bodyPr/>
          <a:lstStyle/>
          <a:p>
            <a:endParaRPr lang="en-US"/>
          </a:p>
        </p:txBody>
      </p:sp>
      <p:pic>
        <p:nvPicPr>
          <p:cNvPr id="3" name="Picture 3" descr="Diagram&#10;&#10;Description automatically generated">
            <a:extLst>
              <a:ext uri="{FF2B5EF4-FFF2-40B4-BE49-F238E27FC236}">
                <a16:creationId xmlns:a16="http://schemas.microsoft.com/office/drawing/2014/main" id="{EBBDBA17-8028-46A3-B31A-98EC78145FEE}"/>
              </a:ext>
            </a:extLst>
          </p:cNvPr>
          <p:cNvPicPr>
            <a:picLocks noChangeAspect="1"/>
          </p:cNvPicPr>
          <p:nvPr/>
        </p:nvPicPr>
        <p:blipFill>
          <a:blip r:embed="rId3"/>
          <a:stretch>
            <a:fillRect/>
          </a:stretch>
        </p:blipFill>
        <p:spPr>
          <a:xfrm>
            <a:off x="2904066" y="447800"/>
            <a:ext cx="6764866" cy="6272844"/>
          </a:xfrm>
          <a:prstGeom prst="rect">
            <a:avLst/>
          </a:prstGeom>
        </p:spPr>
      </p:pic>
      <p:sp>
        <p:nvSpPr>
          <p:cNvPr id="5" name="Rectangle 4">
            <a:extLst>
              <a:ext uri="{FF2B5EF4-FFF2-40B4-BE49-F238E27FC236}">
                <a16:creationId xmlns:a16="http://schemas.microsoft.com/office/drawing/2014/main" id="{8F69785B-19AF-48F1-A5C6-13F8F49744CE}"/>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Tree>
    <p:extLst>
      <p:ext uri="{BB962C8B-B14F-4D97-AF65-F5344CB8AC3E}">
        <p14:creationId xmlns:p14="http://schemas.microsoft.com/office/powerpoint/2010/main" val="2260515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2708" y="957379"/>
            <a:ext cx="2209303" cy="1485776"/>
          </a:xfrm>
        </p:spPr>
        <p:txBody>
          <a:bodyPr>
            <a:normAutofit/>
          </a:bodyPr>
          <a:lstStyle/>
          <a:p>
            <a:r>
              <a:rPr lang="en-US" dirty="0"/>
              <a:t>Good vs. Evil</a:t>
            </a:r>
          </a:p>
        </p:txBody>
      </p:sp>
      <p:sp>
        <p:nvSpPr>
          <p:cNvPr id="5" name="Content Placeholder 4">
            <a:extLst>
              <a:ext uri="{FF2B5EF4-FFF2-40B4-BE49-F238E27FC236}">
                <a16:creationId xmlns:a16="http://schemas.microsoft.com/office/drawing/2014/main" id="{D0D12ADC-F78C-4589-9184-FDC502B41284}"/>
              </a:ext>
            </a:extLst>
          </p:cNvPr>
          <p:cNvSpPr>
            <a:spLocks noGrp="1"/>
          </p:cNvSpPr>
          <p:nvPr>
            <p:ph idx="1"/>
          </p:nvPr>
        </p:nvSpPr>
        <p:spPr>
          <a:xfrm>
            <a:off x="-80118" y="1055970"/>
            <a:ext cx="3109763" cy="1329984"/>
          </a:xfrm>
        </p:spPr>
        <p:txBody>
          <a:bodyPr>
            <a:normAutofit/>
          </a:bodyPr>
          <a:lstStyle/>
          <a:p>
            <a:pPr marL="37465" indent="0">
              <a:buNone/>
            </a:pP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28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4" name="Rectangle 3">
            <a:extLst>
              <a:ext uri="{FF2B5EF4-FFF2-40B4-BE49-F238E27FC236}">
                <a16:creationId xmlns:a16="http://schemas.microsoft.com/office/drawing/2014/main" id="{B247B0FF-CC72-41F7-A530-3DC63C18737A}"/>
              </a:ext>
            </a:extLst>
          </p:cNvPr>
          <p:cNvSpPr/>
          <p:nvPr/>
        </p:nvSpPr>
        <p:spPr>
          <a:xfrm flipH="1" flipV="1">
            <a:off x="12444436" y="-245316"/>
            <a:ext cx="796670" cy="8633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pic>
        <p:nvPicPr>
          <p:cNvPr id="6" name="Picture 6" descr="Diagram&#10;&#10;Description automatically generated">
            <a:extLst>
              <a:ext uri="{FF2B5EF4-FFF2-40B4-BE49-F238E27FC236}">
                <a16:creationId xmlns:a16="http://schemas.microsoft.com/office/drawing/2014/main" id="{AA8E3B30-A423-4575-ABA2-A094D2FE5C53}"/>
              </a:ext>
            </a:extLst>
          </p:cNvPr>
          <p:cNvPicPr>
            <a:picLocks noChangeAspect="1"/>
          </p:cNvPicPr>
          <p:nvPr/>
        </p:nvPicPr>
        <p:blipFill>
          <a:blip r:embed="rId3"/>
          <a:stretch>
            <a:fillRect/>
          </a:stretch>
        </p:blipFill>
        <p:spPr>
          <a:xfrm>
            <a:off x="2034428" y="-101534"/>
            <a:ext cx="8590087" cy="6814695"/>
          </a:xfrm>
          <a:prstGeom prst="rect">
            <a:avLst/>
          </a:prstGeom>
        </p:spPr>
      </p:pic>
      <p:pic>
        <p:nvPicPr>
          <p:cNvPr id="7" name="Picture 7" descr="A group of people posing for the camera&#10;&#10;Description automatically generated">
            <a:extLst>
              <a:ext uri="{FF2B5EF4-FFF2-40B4-BE49-F238E27FC236}">
                <a16:creationId xmlns:a16="http://schemas.microsoft.com/office/drawing/2014/main" id="{E52A2F5F-B5AF-4796-AE90-8D0CB40A34C4}"/>
              </a:ext>
            </a:extLst>
          </p:cNvPr>
          <p:cNvPicPr>
            <a:picLocks noChangeAspect="1"/>
          </p:cNvPicPr>
          <p:nvPr/>
        </p:nvPicPr>
        <p:blipFill>
          <a:blip r:embed="rId4"/>
          <a:stretch>
            <a:fillRect/>
          </a:stretch>
        </p:blipFill>
        <p:spPr>
          <a:xfrm>
            <a:off x="2225071" y="2175762"/>
            <a:ext cx="1638301" cy="1260836"/>
          </a:xfrm>
          <a:prstGeom prst="rect">
            <a:avLst/>
          </a:prstGeom>
        </p:spPr>
      </p:pic>
      <p:cxnSp>
        <p:nvCxnSpPr>
          <p:cNvPr id="12" name="Straight Arrow Connector 11">
            <a:extLst>
              <a:ext uri="{FF2B5EF4-FFF2-40B4-BE49-F238E27FC236}">
                <a16:creationId xmlns:a16="http://schemas.microsoft.com/office/drawing/2014/main" id="{367AAA5D-42DB-4632-87EE-A72046CD8B0A}"/>
              </a:ext>
            </a:extLst>
          </p:cNvPr>
          <p:cNvCxnSpPr/>
          <p:nvPr/>
        </p:nvCxnSpPr>
        <p:spPr>
          <a:xfrm>
            <a:off x="3933073" y="2538247"/>
            <a:ext cx="3083895" cy="853184"/>
          </a:xfrm>
          <a:prstGeom prst="straightConnector1">
            <a:avLst/>
          </a:prstGeom>
          <a:ln w="6350">
            <a:solidFill>
              <a:srgbClr val="4472C4"/>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4" descr="A picture containing text&#10;&#10;Description automatically generated">
            <a:extLst>
              <a:ext uri="{FF2B5EF4-FFF2-40B4-BE49-F238E27FC236}">
                <a16:creationId xmlns:a16="http://schemas.microsoft.com/office/drawing/2014/main" id="{E578CDA5-1B0D-4056-9E4E-5597A2538343}"/>
              </a:ext>
            </a:extLst>
          </p:cNvPr>
          <p:cNvPicPr>
            <a:picLocks noChangeAspect="1"/>
          </p:cNvPicPr>
          <p:nvPr/>
        </p:nvPicPr>
        <p:blipFill>
          <a:blip r:embed="rId5"/>
          <a:stretch>
            <a:fillRect/>
          </a:stretch>
        </p:blipFill>
        <p:spPr>
          <a:xfrm>
            <a:off x="799382" y="4567020"/>
            <a:ext cx="1894936" cy="1519584"/>
          </a:xfrm>
          <a:prstGeom prst="rect">
            <a:avLst/>
          </a:prstGeom>
        </p:spPr>
      </p:pic>
      <p:cxnSp>
        <p:nvCxnSpPr>
          <p:cNvPr id="15" name="Straight Arrow Connector 14">
            <a:extLst>
              <a:ext uri="{FF2B5EF4-FFF2-40B4-BE49-F238E27FC236}">
                <a16:creationId xmlns:a16="http://schemas.microsoft.com/office/drawing/2014/main" id="{EB97C320-3514-4F44-80CB-1F0D4F2D8532}"/>
              </a:ext>
            </a:extLst>
          </p:cNvPr>
          <p:cNvCxnSpPr/>
          <p:nvPr/>
        </p:nvCxnSpPr>
        <p:spPr>
          <a:xfrm flipV="1">
            <a:off x="2703124" y="4631126"/>
            <a:ext cx="1489493" cy="350807"/>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17" name="Picture 17" descr="A close up of a person&#10;&#10;Description automatically generated">
            <a:extLst>
              <a:ext uri="{FF2B5EF4-FFF2-40B4-BE49-F238E27FC236}">
                <a16:creationId xmlns:a16="http://schemas.microsoft.com/office/drawing/2014/main" id="{02757827-5E69-4936-BAC3-60330D399F1A}"/>
              </a:ext>
            </a:extLst>
          </p:cNvPr>
          <p:cNvPicPr>
            <a:picLocks noChangeAspect="1"/>
          </p:cNvPicPr>
          <p:nvPr/>
        </p:nvPicPr>
        <p:blipFill>
          <a:blip r:embed="rId6"/>
          <a:stretch>
            <a:fillRect/>
          </a:stretch>
        </p:blipFill>
        <p:spPr>
          <a:xfrm>
            <a:off x="4016191" y="139516"/>
            <a:ext cx="1136965" cy="1717050"/>
          </a:xfrm>
          <a:prstGeom prst="rect">
            <a:avLst/>
          </a:prstGeom>
        </p:spPr>
      </p:pic>
      <p:cxnSp>
        <p:nvCxnSpPr>
          <p:cNvPr id="18" name="Straight Arrow Connector 17">
            <a:extLst>
              <a:ext uri="{FF2B5EF4-FFF2-40B4-BE49-F238E27FC236}">
                <a16:creationId xmlns:a16="http://schemas.microsoft.com/office/drawing/2014/main" id="{EEF4384E-DFEC-4EF4-A7C5-F59F0007DF15}"/>
              </a:ext>
            </a:extLst>
          </p:cNvPr>
          <p:cNvCxnSpPr/>
          <p:nvPr/>
        </p:nvCxnSpPr>
        <p:spPr>
          <a:xfrm>
            <a:off x="5175316" y="1306398"/>
            <a:ext cx="1377884" cy="1212915"/>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DBEE3400-A3A3-4FC5-BC1F-446F7FC9E9E3}"/>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Tree>
    <p:extLst>
      <p:ext uri="{BB962C8B-B14F-4D97-AF65-F5344CB8AC3E}">
        <p14:creationId xmlns:p14="http://schemas.microsoft.com/office/powerpoint/2010/main" val="1770625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26E9D-9520-416A-A6A4-0C6B2B19546F}"/>
              </a:ext>
            </a:extLst>
          </p:cNvPr>
          <p:cNvSpPr>
            <a:spLocks noGrp="1"/>
          </p:cNvSpPr>
          <p:nvPr>
            <p:ph type="title"/>
          </p:nvPr>
        </p:nvSpPr>
        <p:spPr>
          <a:xfrm>
            <a:off x="913795" y="609600"/>
            <a:ext cx="10397935" cy="948083"/>
          </a:xfrm>
        </p:spPr>
        <p:txBody>
          <a:bodyPr anchor="ctr">
            <a:normAutofit/>
          </a:bodyPr>
          <a:lstStyle/>
          <a:p>
            <a:r>
              <a:rPr lang="en-US">
                <a:effectLst>
                  <a:outerShdw blurRad="9525" dist="25400" dir="14640000" algn="tl" rotWithShape="0">
                    <a:prstClr val="black">
                      <a:alpha val="30000"/>
                    </a:prstClr>
                  </a:outerShdw>
                </a:effectLst>
              </a:rPr>
              <a:t>Evil</a:t>
            </a:r>
            <a:endParaRPr lang="en-US"/>
          </a:p>
        </p:txBody>
      </p:sp>
      <p:pic>
        <p:nvPicPr>
          <p:cNvPr id="3" name="Picture 3" descr="Radar chart&#10;&#10;Description automatically generated">
            <a:extLst>
              <a:ext uri="{FF2B5EF4-FFF2-40B4-BE49-F238E27FC236}">
                <a16:creationId xmlns:a16="http://schemas.microsoft.com/office/drawing/2014/main" id="{CB4E8D68-BF00-416A-AA41-AEEBCEE317FA}"/>
              </a:ext>
            </a:extLst>
          </p:cNvPr>
          <p:cNvPicPr>
            <a:picLocks noChangeAspect="1"/>
          </p:cNvPicPr>
          <p:nvPr/>
        </p:nvPicPr>
        <p:blipFill>
          <a:blip r:embed="rId3"/>
          <a:stretch>
            <a:fillRect/>
          </a:stretch>
        </p:blipFill>
        <p:spPr>
          <a:xfrm>
            <a:off x="644476" y="1850120"/>
            <a:ext cx="9053857" cy="5078192"/>
          </a:xfrm>
          <a:prstGeom prst="rect">
            <a:avLst/>
          </a:prstGeom>
          <a:noFill/>
        </p:spPr>
      </p:pic>
      <p:pic>
        <p:nvPicPr>
          <p:cNvPr id="6" name="Picture 6" descr="A close up of a person&#10;&#10;Description automatically generated">
            <a:extLst>
              <a:ext uri="{FF2B5EF4-FFF2-40B4-BE49-F238E27FC236}">
                <a16:creationId xmlns:a16="http://schemas.microsoft.com/office/drawing/2014/main" id="{C6E554D5-9700-4D61-9254-E10423B4DC26}"/>
              </a:ext>
            </a:extLst>
          </p:cNvPr>
          <p:cNvPicPr>
            <a:picLocks noChangeAspect="1"/>
          </p:cNvPicPr>
          <p:nvPr/>
        </p:nvPicPr>
        <p:blipFill>
          <a:blip r:embed="rId4"/>
          <a:stretch>
            <a:fillRect/>
          </a:stretch>
        </p:blipFill>
        <p:spPr>
          <a:xfrm>
            <a:off x="8676224" y="59157"/>
            <a:ext cx="2172577" cy="1659800"/>
          </a:xfrm>
          <a:prstGeom prst="rect">
            <a:avLst/>
          </a:prstGeom>
        </p:spPr>
      </p:pic>
      <p:cxnSp>
        <p:nvCxnSpPr>
          <p:cNvPr id="7" name="Straight Arrow Connector 6">
            <a:extLst>
              <a:ext uri="{FF2B5EF4-FFF2-40B4-BE49-F238E27FC236}">
                <a16:creationId xmlns:a16="http://schemas.microsoft.com/office/drawing/2014/main" id="{BCADED86-22F0-4C45-9F09-7C7ADBF8FF16}"/>
              </a:ext>
            </a:extLst>
          </p:cNvPr>
          <p:cNvCxnSpPr/>
          <p:nvPr/>
        </p:nvCxnSpPr>
        <p:spPr>
          <a:xfrm flipV="1">
            <a:off x="5996130" y="1866475"/>
            <a:ext cx="2901565" cy="405599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9" descr="A person looking at the camera&#10;&#10;Description automatically generated">
            <a:extLst>
              <a:ext uri="{FF2B5EF4-FFF2-40B4-BE49-F238E27FC236}">
                <a16:creationId xmlns:a16="http://schemas.microsoft.com/office/drawing/2014/main" id="{F87CEF66-D43F-44EE-8F3A-3C5D8DB49C5D}"/>
              </a:ext>
            </a:extLst>
          </p:cNvPr>
          <p:cNvPicPr>
            <a:picLocks noChangeAspect="1"/>
          </p:cNvPicPr>
          <p:nvPr/>
        </p:nvPicPr>
        <p:blipFill>
          <a:blip r:embed="rId5"/>
          <a:stretch>
            <a:fillRect/>
          </a:stretch>
        </p:blipFill>
        <p:spPr>
          <a:xfrm>
            <a:off x="10129529" y="4424622"/>
            <a:ext cx="1785547" cy="2129409"/>
          </a:xfrm>
          <a:prstGeom prst="rect">
            <a:avLst/>
          </a:prstGeom>
        </p:spPr>
      </p:pic>
      <p:cxnSp>
        <p:nvCxnSpPr>
          <p:cNvPr id="10" name="Straight Arrow Connector 9">
            <a:extLst>
              <a:ext uri="{FF2B5EF4-FFF2-40B4-BE49-F238E27FC236}">
                <a16:creationId xmlns:a16="http://schemas.microsoft.com/office/drawing/2014/main" id="{F4A1ED1E-D26E-472D-9F16-7CA90B73A450}"/>
              </a:ext>
            </a:extLst>
          </p:cNvPr>
          <p:cNvCxnSpPr/>
          <p:nvPr/>
        </p:nvCxnSpPr>
        <p:spPr>
          <a:xfrm>
            <a:off x="6542906" y="5065146"/>
            <a:ext cx="3505723" cy="94384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1" descr="A person standing posing for the camera&#10;&#10;Description automatically generated">
            <a:extLst>
              <a:ext uri="{FF2B5EF4-FFF2-40B4-BE49-F238E27FC236}">
                <a16:creationId xmlns:a16="http://schemas.microsoft.com/office/drawing/2014/main" id="{7888A5FB-3EFA-4294-87AA-16A1D6A3482D}"/>
              </a:ext>
            </a:extLst>
          </p:cNvPr>
          <p:cNvPicPr>
            <a:picLocks noChangeAspect="1"/>
          </p:cNvPicPr>
          <p:nvPr/>
        </p:nvPicPr>
        <p:blipFill>
          <a:blip r:embed="rId6"/>
          <a:stretch>
            <a:fillRect/>
          </a:stretch>
        </p:blipFill>
        <p:spPr>
          <a:xfrm>
            <a:off x="755925" y="4265059"/>
            <a:ext cx="1466240" cy="2200626"/>
          </a:xfrm>
          <a:prstGeom prst="rect">
            <a:avLst/>
          </a:prstGeom>
        </p:spPr>
      </p:pic>
      <p:cxnSp>
        <p:nvCxnSpPr>
          <p:cNvPr id="12" name="Straight Arrow Connector 11">
            <a:extLst>
              <a:ext uri="{FF2B5EF4-FFF2-40B4-BE49-F238E27FC236}">
                <a16:creationId xmlns:a16="http://schemas.microsoft.com/office/drawing/2014/main" id="{0A9390B4-DE7D-4C48-9FA1-A45177326E5B}"/>
              </a:ext>
            </a:extLst>
          </p:cNvPr>
          <p:cNvCxnSpPr/>
          <p:nvPr/>
        </p:nvCxnSpPr>
        <p:spPr>
          <a:xfrm flipH="1">
            <a:off x="1266253" y="4635554"/>
            <a:ext cx="4028814" cy="179821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FA18E67-A062-41E1-AFA5-A712F91382F2}"/>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Tree>
    <p:extLst>
      <p:ext uri="{BB962C8B-B14F-4D97-AF65-F5344CB8AC3E}">
        <p14:creationId xmlns:p14="http://schemas.microsoft.com/office/powerpoint/2010/main" val="2132816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3F762-BC81-4641-9E96-54E40DB4ACC6}"/>
              </a:ext>
            </a:extLst>
          </p:cNvPr>
          <p:cNvSpPr>
            <a:spLocks noGrp="1"/>
          </p:cNvSpPr>
          <p:nvPr>
            <p:ph type="title"/>
          </p:nvPr>
        </p:nvSpPr>
        <p:spPr>
          <a:xfrm>
            <a:off x="913795" y="609600"/>
            <a:ext cx="10353762" cy="1257300"/>
          </a:xfrm>
        </p:spPr>
        <p:txBody>
          <a:bodyPr anchor="ctr">
            <a:normAutofit/>
          </a:bodyPr>
          <a:lstStyle/>
          <a:p>
            <a:r>
              <a:rPr lang="en-US">
                <a:effectLst>
                  <a:outerShdw blurRad="9525" dist="25400" dir="14640000" algn="tl" rotWithShape="0">
                    <a:prstClr val="black">
                      <a:alpha val="30000"/>
                    </a:prstClr>
                  </a:outerShdw>
                </a:effectLst>
              </a:rPr>
              <a:t>Good</a:t>
            </a:r>
            <a:endParaRPr lang="en-US"/>
          </a:p>
        </p:txBody>
      </p:sp>
      <p:pic>
        <p:nvPicPr>
          <p:cNvPr id="3" name="Picture 3" descr="A picture containing diagram&#10;&#10;Description automatically generated">
            <a:extLst>
              <a:ext uri="{FF2B5EF4-FFF2-40B4-BE49-F238E27FC236}">
                <a16:creationId xmlns:a16="http://schemas.microsoft.com/office/drawing/2014/main" id="{76D4082D-66E9-4032-AA8F-6D39D8DFF317}"/>
              </a:ext>
            </a:extLst>
          </p:cNvPr>
          <p:cNvPicPr>
            <a:picLocks noChangeAspect="1"/>
          </p:cNvPicPr>
          <p:nvPr/>
        </p:nvPicPr>
        <p:blipFill>
          <a:blip r:embed="rId3"/>
          <a:stretch>
            <a:fillRect/>
          </a:stretch>
        </p:blipFill>
        <p:spPr>
          <a:xfrm>
            <a:off x="2924790" y="1607154"/>
            <a:ext cx="6054165" cy="4481407"/>
          </a:xfrm>
          <a:prstGeom prst="rect">
            <a:avLst/>
          </a:prstGeom>
          <a:noFill/>
        </p:spPr>
      </p:pic>
      <p:pic>
        <p:nvPicPr>
          <p:cNvPr id="4" name="Picture 4" descr="A picture containing text, book, photo, sitting&#10;&#10;Description automatically generated">
            <a:extLst>
              <a:ext uri="{FF2B5EF4-FFF2-40B4-BE49-F238E27FC236}">
                <a16:creationId xmlns:a16="http://schemas.microsoft.com/office/drawing/2014/main" id="{B1156FB6-F19D-4D94-86CF-921971BD636D}"/>
              </a:ext>
            </a:extLst>
          </p:cNvPr>
          <p:cNvPicPr>
            <a:picLocks noChangeAspect="1"/>
          </p:cNvPicPr>
          <p:nvPr/>
        </p:nvPicPr>
        <p:blipFill>
          <a:blip r:embed="rId4"/>
          <a:stretch>
            <a:fillRect/>
          </a:stretch>
        </p:blipFill>
        <p:spPr>
          <a:xfrm>
            <a:off x="9144000" y="2504249"/>
            <a:ext cx="2743200" cy="4059302"/>
          </a:xfrm>
          <a:prstGeom prst="rect">
            <a:avLst/>
          </a:prstGeom>
        </p:spPr>
      </p:pic>
      <p:pic>
        <p:nvPicPr>
          <p:cNvPr id="5" name="Picture 5" descr="A picture containing necklace, chain&#10;&#10;Description automatically generated">
            <a:extLst>
              <a:ext uri="{FF2B5EF4-FFF2-40B4-BE49-F238E27FC236}">
                <a16:creationId xmlns:a16="http://schemas.microsoft.com/office/drawing/2014/main" id="{65310510-FB9E-4E96-8EA3-63B32C449AE7}"/>
              </a:ext>
            </a:extLst>
          </p:cNvPr>
          <p:cNvPicPr>
            <a:picLocks noChangeAspect="1"/>
          </p:cNvPicPr>
          <p:nvPr/>
        </p:nvPicPr>
        <p:blipFill>
          <a:blip r:embed="rId5"/>
          <a:stretch>
            <a:fillRect/>
          </a:stretch>
        </p:blipFill>
        <p:spPr>
          <a:xfrm>
            <a:off x="0" y="2087133"/>
            <a:ext cx="3022242" cy="1890597"/>
          </a:xfrm>
          <a:prstGeom prst="rect">
            <a:avLst/>
          </a:prstGeom>
        </p:spPr>
      </p:pic>
      <p:pic>
        <p:nvPicPr>
          <p:cNvPr id="6" name="Picture 6" descr="A picture containing sitting, airplane, plane, street&#10;&#10;Description automatically generated">
            <a:extLst>
              <a:ext uri="{FF2B5EF4-FFF2-40B4-BE49-F238E27FC236}">
                <a16:creationId xmlns:a16="http://schemas.microsoft.com/office/drawing/2014/main" id="{4F67634A-657E-4212-B369-69735C01C9B1}"/>
              </a:ext>
            </a:extLst>
          </p:cNvPr>
          <p:cNvPicPr>
            <a:picLocks noChangeAspect="1"/>
          </p:cNvPicPr>
          <p:nvPr/>
        </p:nvPicPr>
        <p:blipFill>
          <a:blip r:embed="rId6"/>
          <a:stretch>
            <a:fillRect/>
          </a:stretch>
        </p:blipFill>
        <p:spPr>
          <a:xfrm>
            <a:off x="560230" y="5241177"/>
            <a:ext cx="4095481" cy="1419875"/>
          </a:xfrm>
          <a:prstGeom prst="rect">
            <a:avLst/>
          </a:prstGeom>
        </p:spPr>
      </p:pic>
      <p:sp>
        <p:nvSpPr>
          <p:cNvPr id="8" name="Rectangle 7">
            <a:extLst>
              <a:ext uri="{FF2B5EF4-FFF2-40B4-BE49-F238E27FC236}">
                <a16:creationId xmlns:a16="http://schemas.microsoft.com/office/drawing/2014/main" id="{35F7A7D7-E3C0-4E66-A3BD-27E3AD0CA5EF}"/>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Tree>
    <p:extLst>
      <p:ext uri="{BB962C8B-B14F-4D97-AF65-F5344CB8AC3E}">
        <p14:creationId xmlns:p14="http://schemas.microsoft.com/office/powerpoint/2010/main" val="2888622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AB3CF-97C9-4971-98A3-2D26DFEAD48F}"/>
              </a:ext>
            </a:extLst>
          </p:cNvPr>
          <p:cNvSpPr>
            <a:spLocks noGrp="1"/>
          </p:cNvSpPr>
          <p:nvPr>
            <p:ph type="title"/>
          </p:nvPr>
        </p:nvSpPr>
        <p:spPr>
          <a:xfrm rot="10800000" flipV="1">
            <a:off x="1293636" y="847812"/>
            <a:ext cx="3567875" cy="90575"/>
          </a:xfrm>
        </p:spPr>
        <p:txBody>
          <a:bodyPr anchor="ctr">
            <a:normAutofit fontScale="90000"/>
          </a:bodyPr>
          <a:lstStyle/>
          <a:p>
            <a:r>
              <a:rPr lang="en-US" sz="3600" dirty="0">
                <a:effectLst>
                  <a:outerShdw blurRad="9525" dist="25400" dir="14640000" algn="tl" rotWithShape="0">
                    <a:prstClr val="black">
                      <a:alpha val="30000"/>
                    </a:prstClr>
                  </a:outerShdw>
                </a:effectLst>
              </a:rPr>
              <a:t>Hubs</a:t>
            </a:r>
            <a:r>
              <a:rPr lang="en-US" dirty="0">
                <a:effectLst>
                  <a:outerShdw blurRad="9525" dist="25400" dir="14640000" algn="tl" rotWithShape="0">
                    <a:prstClr val="black">
                      <a:alpha val="30000"/>
                    </a:prstClr>
                  </a:outerShdw>
                </a:effectLst>
              </a:rPr>
              <a:t> and Authorities for Good </a:t>
            </a:r>
            <a:endParaRPr lang="en-US" dirty="0"/>
          </a:p>
        </p:txBody>
      </p:sp>
      <p:pic>
        <p:nvPicPr>
          <p:cNvPr id="4" name="Picture 4" descr="A picture containing map&#10;&#10;Description automatically generated">
            <a:extLst>
              <a:ext uri="{FF2B5EF4-FFF2-40B4-BE49-F238E27FC236}">
                <a16:creationId xmlns:a16="http://schemas.microsoft.com/office/drawing/2014/main" id="{9C221811-15CC-40FC-BEDA-3E5251B4B022}"/>
              </a:ext>
            </a:extLst>
          </p:cNvPr>
          <p:cNvPicPr>
            <a:picLocks noChangeAspect="1"/>
          </p:cNvPicPr>
          <p:nvPr/>
        </p:nvPicPr>
        <p:blipFill rotWithShape="1">
          <a:blip r:embed="rId3"/>
          <a:srcRect l="4477" r="-1" b="-1"/>
          <a:stretch/>
        </p:blipFill>
        <p:spPr>
          <a:xfrm>
            <a:off x="6126318" y="1734103"/>
            <a:ext cx="5894926" cy="4417801"/>
          </a:xfrm>
          <a:prstGeom prst="rect">
            <a:avLst/>
          </a:prstGeom>
          <a:noFill/>
        </p:spPr>
      </p:pic>
      <p:pic>
        <p:nvPicPr>
          <p:cNvPr id="3" name="Picture 3" descr="A picture containing radar chart&#10;&#10;Description automatically generated">
            <a:extLst>
              <a:ext uri="{FF2B5EF4-FFF2-40B4-BE49-F238E27FC236}">
                <a16:creationId xmlns:a16="http://schemas.microsoft.com/office/drawing/2014/main" id="{62236B3C-B06E-4CE6-94E5-7E86A9581318}"/>
              </a:ext>
            </a:extLst>
          </p:cNvPr>
          <p:cNvPicPr>
            <a:picLocks noChangeAspect="1"/>
          </p:cNvPicPr>
          <p:nvPr/>
        </p:nvPicPr>
        <p:blipFill rotWithShape="1">
          <a:blip r:embed="rId4"/>
          <a:srcRect t="1291" r="-1" b="5179"/>
          <a:stretch/>
        </p:blipFill>
        <p:spPr>
          <a:xfrm>
            <a:off x="248454" y="1731038"/>
            <a:ext cx="5872840" cy="4406758"/>
          </a:xfrm>
          <a:prstGeom prst="rect">
            <a:avLst/>
          </a:prstGeom>
          <a:noFill/>
        </p:spPr>
      </p:pic>
      <p:pic>
        <p:nvPicPr>
          <p:cNvPr id="5" name="Picture 5" descr="A person smiling for the camera&#10;&#10;Description automatically generated">
            <a:extLst>
              <a:ext uri="{FF2B5EF4-FFF2-40B4-BE49-F238E27FC236}">
                <a16:creationId xmlns:a16="http://schemas.microsoft.com/office/drawing/2014/main" id="{DF21EDCB-CBF2-49DE-A07A-54733A5CE68D}"/>
              </a:ext>
            </a:extLst>
          </p:cNvPr>
          <p:cNvPicPr>
            <a:picLocks noChangeAspect="1"/>
          </p:cNvPicPr>
          <p:nvPr/>
        </p:nvPicPr>
        <p:blipFill>
          <a:blip r:embed="rId5"/>
          <a:stretch>
            <a:fillRect/>
          </a:stretch>
        </p:blipFill>
        <p:spPr>
          <a:xfrm>
            <a:off x="5680726" y="-4467"/>
            <a:ext cx="1195263" cy="1632949"/>
          </a:xfrm>
          <a:prstGeom prst="rect">
            <a:avLst/>
          </a:prstGeom>
        </p:spPr>
      </p:pic>
      <p:cxnSp>
        <p:nvCxnSpPr>
          <p:cNvPr id="6" name="Straight Arrow Connector 5">
            <a:extLst>
              <a:ext uri="{FF2B5EF4-FFF2-40B4-BE49-F238E27FC236}">
                <a16:creationId xmlns:a16="http://schemas.microsoft.com/office/drawing/2014/main" id="{012B7432-EE7C-42CB-9FB8-35023A837543}"/>
              </a:ext>
            </a:extLst>
          </p:cNvPr>
          <p:cNvCxnSpPr/>
          <p:nvPr/>
        </p:nvCxnSpPr>
        <p:spPr>
          <a:xfrm flipH="1" flipV="1">
            <a:off x="6691120" y="1655355"/>
            <a:ext cx="2870323" cy="2256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31570F1-3151-4CCA-BFF3-27F6CAAE1C46}"/>
              </a:ext>
            </a:extLst>
          </p:cNvPr>
          <p:cNvCxnSpPr/>
          <p:nvPr/>
        </p:nvCxnSpPr>
        <p:spPr>
          <a:xfrm flipV="1">
            <a:off x="3767345" y="1603926"/>
            <a:ext cx="2001078" cy="2769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8" descr="A person posing for the camera&#10;&#10;Description automatically generated">
            <a:extLst>
              <a:ext uri="{FF2B5EF4-FFF2-40B4-BE49-F238E27FC236}">
                <a16:creationId xmlns:a16="http://schemas.microsoft.com/office/drawing/2014/main" id="{A28D984F-3577-4E80-9751-608FF1396C4C}"/>
              </a:ext>
            </a:extLst>
          </p:cNvPr>
          <p:cNvPicPr>
            <a:picLocks noChangeAspect="1"/>
          </p:cNvPicPr>
          <p:nvPr/>
        </p:nvPicPr>
        <p:blipFill>
          <a:blip r:embed="rId6"/>
          <a:stretch>
            <a:fillRect/>
          </a:stretch>
        </p:blipFill>
        <p:spPr>
          <a:xfrm>
            <a:off x="735189" y="5126212"/>
            <a:ext cx="1116895" cy="1583621"/>
          </a:xfrm>
          <a:prstGeom prst="rect">
            <a:avLst/>
          </a:prstGeom>
        </p:spPr>
      </p:pic>
      <p:cxnSp>
        <p:nvCxnSpPr>
          <p:cNvPr id="9" name="Straight Arrow Connector 8">
            <a:extLst>
              <a:ext uri="{FF2B5EF4-FFF2-40B4-BE49-F238E27FC236}">
                <a16:creationId xmlns:a16="http://schemas.microsoft.com/office/drawing/2014/main" id="{5D1027DB-ECE8-473F-B91F-49B48DCAD0AD}"/>
              </a:ext>
            </a:extLst>
          </p:cNvPr>
          <p:cNvCxnSpPr/>
          <p:nvPr/>
        </p:nvCxnSpPr>
        <p:spPr>
          <a:xfrm flipH="1">
            <a:off x="1737784" y="3546825"/>
            <a:ext cx="2041878" cy="1598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10" descr="A group of people sitting at a table&#10;&#10;Description automatically generated">
            <a:extLst>
              <a:ext uri="{FF2B5EF4-FFF2-40B4-BE49-F238E27FC236}">
                <a16:creationId xmlns:a16="http://schemas.microsoft.com/office/drawing/2014/main" id="{1F778013-A7ED-48E9-980C-3C9EC64E03B0}"/>
              </a:ext>
            </a:extLst>
          </p:cNvPr>
          <p:cNvPicPr>
            <a:picLocks noChangeAspect="1"/>
          </p:cNvPicPr>
          <p:nvPr/>
        </p:nvPicPr>
        <p:blipFill>
          <a:blip r:embed="rId7"/>
          <a:stretch>
            <a:fillRect/>
          </a:stretch>
        </p:blipFill>
        <p:spPr>
          <a:xfrm>
            <a:off x="9647588" y="5012795"/>
            <a:ext cx="1892656" cy="1263300"/>
          </a:xfrm>
          <a:prstGeom prst="rect">
            <a:avLst/>
          </a:prstGeom>
        </p:spPr>
      </p:pic>
      <p:pic>
        <p:nvPicPr>
          <p:cNvPr id="11" name="Picture 11" descr="Table&#10;&#10;Description automatically generated">
            <a:extLst>
              <a:ext uri="{FF2B5EF4-FFF2-40B4-BE49-F238E27FC236}">
                <a16:creationId xmlns:a16="http://schemas.microsoft.com/office/drawing/2014/main" id="{AFFCC952-6ACA-429E-83E3-D8F01BD1090B}"/>
              </a:ext>
            </a:extLst>
          </p:cNvPr>
          <p:cNvPicPr>
            <a:picLocks noChangeAspect="1"/>
          </p:cNvPicPr>
          <p:nvPr/>
        </p:nvPicPr>
        <p:blipFill>
          <a:blip r:embed="rId8"/>
          <a:stretch>
            <a:fillRect/>
          </a:stretch>
        </p:blipFill>
        <p:spPr>
          <a:xfrm>
            <a:off x="9402232" y="171686"/>
            <a:ext cx="2397479" cy="1533403"/>
          </a:xfrm>
          <a:prstGeom prst="rect">
            <a:avLst/>
          </a:prstGeom>
        </p:spPr>
      </p:pic>
      <p:sp>
        <p:nvSpPr>
          <p:cNvPr id="12" name="TextBox 11">
            <a:extLst>
              <a:ext uri="{FF2B5EF4-FFF2-40B4-BE49-F238E27FC236}">
                <a16:creationId xmlns:a16="http://schemas.microsoft.com/office/drawing/2014/main" id="{B679E47A-6ACE-464E-BDF0-2AEE8A1B2724}"/>
              </a:ext>
            </a:extLst>
          </p:cNvPr>
          <p:cNvSpPr txBox="1"/>
          <p:nvPr/>
        </p:nvSpPr>
        <p:spPr>
          <a:xfrm>
            <a:off x="7962900" y="161925"/>
            <a:ext cx="15621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Eigencentrality</a:t>
            </a:r>
          </a:p>
        </p:txBody>
      </p:sp>
      <p:sp>
        <p:nvSpPr>
          <p:cNvPr id="16" name="Rectangle 15">
            <a:extLst>
              <a:ext uri="{FF2B5EF4-FFF2-40B4-BE49-F238E27FC236}">
                <a16:creationId xmlns:a16="http://schemas.microsoft.com/office/drawing/2014/main" id="{BF4E32A2-264C-4163-91CB-1AA7FD76BE79}"/>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Tree>
    <p:extLst>
      <p:ext uri="{BB962C8B-B14F-4D97-AF65-F5344CB8AC3E}">
        <p14:creationId xmlns:p14="http://schemas.microsoft.com/office/powerpoint/2010/main" val="924425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t>Tones in Story Lines</a:t>
            </a:r>
          </a:p>
        </p:txBody>
      </p:sp>
      <p:sp>
        <p:nvSpPr>
          <p:cNvPr id="5" name="Content Placeholder 4">
            <a:extLst>
              <a:ext uri="{FF2B5EF4-FFF2-40B4-BE49-F238E27FC236}">
                <a16:creationId xmlns:a16="http://schemas.microsoft.com/office/drawing/2014/main" id="{D0D12ADC-F78C-4589-9184-FDC502B41284}"/>
              </a:ext>
            </a:extLst>
          </p:cNvPr>
          <p:cNvSpPr>
            <a:spLocks noGrp="1"/>
          </p:cNvSpPr>
          <p:nvPr>
            <p:ph idx="1"/>
          </p:nvPr>
        </p:nvSpPr>
        <p:spPr>
          <a:xfrm>
            <a:off x="913795" y="2076450"/>
            <a:ext cx="10353762" cy="4425262"/>
          </a:xfrm>
        </p:spPr>
        <p:txBody>
          <a:bodyPr>
            <a:normAutofit lnSpcReduction="10000"/>
          </a:bodyPr>
          <a:lstStyle/>
          <a:p>
            <a:pPr indent="-305435"/>
            <a:r>
              <a:rPr lang="en-US" sz="2800" dirty="0">
                <a:ln>
                  <a:solidFill>
                    <a:prstClr val="black">
                      <a:lumMod val="75000"/>
                      <a:lumOff val="25000"/>
                      <a:alpha val="10000"/>
                    </a:prstClr>
                  </a:solidFill>
                </a:ln>
                <a:effectLst>
                  <a:outerShdw blurRad="9525" dist="25400" dir="14640000" algn="tl" rotWithShape="0">
                    <a:prstClr val="black">
                      <a:alpha val="30000"/>
                    </a:prstClr>
                  </a:outerShdw>
                </a:effectLst>
              </a:rPr>
              <a:t>Developing the mood for the story lines for the game</a:t>
            </a:r>
            <a:endParaRPr lang="en-US" sz="2800" dirty="0"/>
          </a:p>
          <a:p>
            <a:pPr marL="719455" lvl="1" indent="-269875"/>
            <a:r>
              <a:rPr lang="en-US" sz="2600" dirty="0">
                <a:ln>
                  <a:solidFill>
                    <a:prstClr val="black">
                      <a:lumMod val="75000"/>
                      <a:lumOff val="25000"/>
                      <a:alpha val="10000"/>
                    </a:prstClr>
                  </a:solidFill>
                </a:ln>
                <a:effectLst>
                  <a:outerShdw blurRad="9525" dist="25400" dir="14640000" algn="tl" rotWithShape="0">
                    <a:prstClr val="black">
                      <a:alpha val="30000"/>
                    </a:prstClr>
                  </a:outerShdw>
                </a:effectLst>
              </a:rPr>
              <a:t>Provide the data of overall sentiments in the movie script.</a:t>
            </a:r>
          </a:p>
          <a:p>
            <a:pPr indent="-305435"/>
            <a:r>
              <a:rPr lang="en-US" sz="2800" dirty="0"/>
              <a:t>Sentiment Analysis of overall scripts</a:t>
            </a:r>
            <a:endParaRPr lang="en-US" dirty="0"/>
          </a:p>
          <a:p>
            <a:pPr indent="-305435"/>
            <a:r>
              <a:rPr lang="en-US" sz="2800" dirty="0"/>
              <a:t>Types of libraries and lexicons we used</a:t>
            </a:r>
            <a:endParaRPr lang="en-US" sz="28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719455" lvl="1" indent="-269875"/>
            <a:r>
              <a:rPr lang="en-US" sz="2600" dirty="0" err="1">
                <a:ln>
                  <a:solidFill>
                    <a:prstClr val="black">
                      <a:lumMod val="75000"/>
                      <a:lumOff val="25000"/>
                      <a:alpha val="10000"/>
                    </a:prstClr>
                  </a:solidFill>
                </a:ln>
                <a:effectLst>
                  <a:outerShdw blurRad="9525" dist="25400" dir="14640000" algn="tl" rotWithShape="0">
                    <a:prstClr val="black">
                      <a:alpha val="30000"/>
                    </a:prstClr>
                  </a:outerShdw>
                </a:effectLst>
              </a:rPr>
              <a:t>Wordcloud</a:t>
            </a:r>
            <a:endParaRPr lang="en-US" sz="26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719455" lvl="1" indent="-269875"/>
            <a:r>
              <a:rPr lang="en-US" sz="2600" dirty="0">
                <a:ln>
                  <a:solidFill>
                    <a:prstClr val="black">
                      <a:lumMod val="75000"/>
                      <a:lumOff val="25000"/>
                      <a:alpha val="10000"/>
                    </a:prstClr>
                  </a:solidFill>
                </a:ln>
                <a:effectLst>
                  <a:outerShdw blurRad="9525" dist="25400" dir="14640000" algn="tl" rotWithShape="0">
                    <a:prstClr val="black">
                      <a:alpha val="30000"/>
                    </a:prstClr>
                  </a:outerShdw>
                </a:effectLst>
              </a:rPr>
              <a:t>NRC</a:t>
            </a:r>
          </a:p>
          <a:p>
            <a:pPr marL="719455" lvl="1" indent="-269875"/>
            <a:r>
              <a:rPr lang="en-US" sz="2600" dirty="0">
                <a:ln>
                  <a:solidFill>
                    <a:prstClr val="black">
                      <a:lumMod val="75000"/>
                      <a:lumOff val="25000"/>
                      <a:alpha val="10000"/>
                    </a:prstClr>
                  </a:solidFill>
                </a:ln>
                <a:effectLst>
                  <a:outerShdw blurRad="9525" dist="25400" dir="14640000" algn="tl" rotWithShape="0">
                    <a:prstClr val="black">
                      <a:alpha val="30000"/>
                    </a:prstClr>
                  </a:outerShdw>
                </a:effectLst>
              </a:rPr>
              <a:t>Bing, Loughran and </a:t>
            </a:r>
            <a:r>
              <a:rPr lang="en-US" sz="2600" dirty="0" err="1">
                <a:ln>
                  <a:solidFill>
                    <a:prstClr val="black">
                      <a:lumMod val="75000"/>
                      <a:lumOff val="25000"/>
                      <a:alpha val="10000"/>
                    </a:prstClr>
                  </a:solidFill>
                </a:ln>
                <a:effectLst>
                  <a:outerShdw blurRad="9525" dist="25400" dir="14640000" algn="tl" rotWithShape="0">
                    <a:prstClr val="black">
                      <a:alpha val="30000"/>
                    </a:prstClr>
                  </a:outerShdw>
                </a:effectLst>
              </a:rPr>
              <a:t>Afinn</a:t>
            </a:r>
            <a:endParaRPr lang="en-US" sz="26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719455" lvl="1" indent="-269875"/>
            <a:r>
              <a:rPr lang="en-US" sz="2600" dirty="0">
                <a:ln>
                  <a:solidFill>
                    <a:prstClr val="black">
                      <a:lumMod val="75000"/>
                      <a:lumOff val="25000"/>
                      <a:alpha val="10000"/>
                    </a:prstClr>
                  </a:solidFill>
                </a:ln>
                <a:effectLst>
                  <a:outerShdw blurRad="9525" dist="25400" dir="14640000" algn="tl" rotWithShape="0">
                    <a:prstClr val="black">
                      <a:alpha val="30000"/>
                    </a:prstClr>
                  </a:outerShdw>
                </a:effectLst>
              </a:rPr>
              <a:t>Combined scores</a:t>
            </a:r>
          </a:p>
        </p:txBody>
      </p:sp>
      <p:sp>
        <p:nvSpPr>
          <p:cNvPr id="6" name="Rectangle 5">
            <a:extLst>
              <a:ext uri="{FF2B5EF4-FFF2-40B4-BE49-F238E27FC236}">
                <a16:creationId xmlns:a16="http://schemas.microsoft.com/office/drawing/2014/main" id="{6B596515-827D-4D01-98C9-51D1C9B3CF13}"/>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Tree>
    <p:extLst>
      <p:ext uri="{BB962C8B-B14F-4D97-AF65-F5344CB8AC3E}">
        <p14:creationId xmlns:p14="http://schemas.microsoft.com/office/powerpoint/2010/main" val="1602595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C8667-C16C-440E-BF18-C9091AD1B673}"/>
              </a:ext>
            </a:extLst>
          </p:cNvPr>
          <p:cNvSpPr>
            <a:spLocks noGrp="1"/>
          </p:cNvSpPr>
          <p:nvPr>
            <p:ph type="title"/>
          </p:nvPr>
        </p:nvSpPr>
        <p:spPr/>
        <p:txBody>
          <a:bodyPr/>
          <a:lstStyle/>
          <a:p>
            <a:r>
              <a:rPr lang="en-US"/>
              <a:t>Sentiment Analysis - Script</a:t>
            </a:r>
          </a:p>
        </p:txBody>
      </p:sp>
      <p:pic>
        <p:nvPicPr>
          <p:cNvPr id="5" name="Picture 4" descr="Chart, pie chart&#10;&#10;Description automatically generated">
            <a:extLst>
              <a:ext uri="{FF2B5EF4-FFF2-40B4-BE49-F238E27FC236}">
                <a16:creationId xmlns:a16="http://schemas.microsoft.com/office/drawing/2014/main" id="{CCFD7E46-8DD2-4EE3-AA51-E7E21BEFB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5" y="2046576"/>
            <a:ext cx="5467350" cy="3869748"/>
          </a:xfrm>
          <a:prstGeom prst="rect">
            <a:avLst/>
          </a:prstGeom>
        </p:spPr>
      </p:pic>
      <p:pic>
        <p:nvPicPr>
          <p:cNvPr id="4" name="Picture 3" descr="Text, timeline&#10;&#10;Description automatically generated">
            <a:extLst>
              <a:ext uri="{FF2B5EF4-FFF2-40B4-BE49-F238E27FC236}">
                <a16:creationId xmlns:a16="http://schemas.microsoft.com/office/drawing/2014/main" id="{51366F60-C7D8-4097-95B0-1FF48E9C2D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0675" y="2046576"/>
            <a:ext cx="5467349" cy="3869748"/>
          </a:xfrm>
          <a:prstGeom prst="rect">
            <a:avLst/>
          </a:prstGeom>
        </p:spPr>
      </p:pic>
      <p:sp>
        <p:nvSpPr>
          <p:cNvPr id="6" name="Rectangle 5">
            <a:extLst>
              <a:ext uri="{FF2B5EF4-FFF2-40B4-BE49-F238E27FC236}">
                <a16:creationId xmlns:a16="http://schemas.microsoft.com/office/drawing/2014/main" id="{80E27C98-B028-4321-99E9-C72C176A984F}"/>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Tree>
    <p:extLst>
      <p:ext uri="{BB962C8B-B14F-4D97-AF65-F5344CB8AC3E}">
        <p14:creationId xmlns:p14="http://schemas.microsoft.com/office/powerpoint/2010/main" val="3582840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a:t>Story Lines</a:t>
            </a:r>
          </a:p>
        </p:txBody>
      </p:sp>
      <p:pic>
        <p:nvPicPr>
          <p:cNvPr id="8" name="Picture 8" descr="Chart&#10;&#10;Description automatically generated">
            <a:extLst>
              <a:ext uri="{FF2B5EF4-FFF2-40B4-BE49-F238E27FC236}">
                <a16:creationId xmlns:a16="http://schemas.microsoft.com/office/drawing/2014/main" id="{A1A70EB2-D842-4B31-B667-FB86C396CADC}"/>
              </a:ext>
            </a:extLst>
          </p:cNvPr>
          <p:cNvPicPr>
            <a:picLocks noGrp="1" noChangeAspect="1"/>
          </p:cNvPicPr>
          <p:nvPr>
            <p:ph idx="1"/>
          </p:nvPr>
        </p:nvPicPr>
        <p:blipFill>
          <a:blip r:embed="rId3"/>
          <a:stretch>
            <a:fillRect/>
          </a:stretch>
        </p:blipFill>
        <p:spPr>
          <a:xfrm>
            <a:off x="1533863" y="219887"/>
            <a:ext cx="9699047" cy="6573200"/>
          </a:xfrm>
        </p:spPr>
      </p:pic>
      <p:sp>
        <p:nvSpPr>
          <p:cNvPr id="5" name="Rectangle 4">
            <a:extLst>
              <a:ext uri="{FF2B5EF4-FFF2-40B4-BE49-F238E27FC236}">
                <a16:creationId xmlns:a16="http://schemas.microsoft.com/office/drawing/2014/main" id="{E84C0A3B-1B03-42A1-AFA1-A3C1B879858E}"/>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Tree>
    <p:extLst>
      <p:ext uri="{BB962C8B-B14F-4D97-AF65-F5344CB8AC3E}">
        <p14:creationId xmlns:p14="http://schemas.microsoft.com/office/powerpoint/2010/main" val="2143551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a:t>Story Lines</a:t>
            </a:r>
          </a:p>
        </p:txBody>
      </p:sp>
      <p:pic>
        <p:nvPicPr>
          <p:cNvPr id="8" name="Picture 8" descr="Chart&#10;&#10;Description automatically generated">
            <a:extLst>
              <a:ext uri="{FF2B5EF4-FFF2-40B4-BE49-F238E27FC236}">
                <a16:creationId xmlns:a16="http://schemas.microsoft.com/office/drawing/2014/main" id="{CE4A9BEB-DDDA-4ABF-A952-9A63FD7B10D1}"/>
              </a:ext>
            </a:extLst>
          </p:cNvPr>
          <p:cNvPicPr>
            <a:picLocks noGrp="1" noChangeAspect="1"/>
          </p:cNvPicPr>
          <p:nvPr>
            <p:ph idx="1"/>
          </p:nvPr>
        </p:nvPicPr>
        <p:blipFill>
          <a:blip r:embed="rId3"/>
          <a:stretch>
            <a:fillRect/>
          </a:stretch>
        </p:blipFill>
        <p:spPr>
          <a:xfrm>
            <a:off x="1530812" y="213783"/>
            <a:ext cx="9712394" cy="6551083"/>
          </a:xfrm>
        </p:spPr>
      </p:pic>
      <p:sp>
        <p:nvSpPr>
          <p:cNvPr id="5" name="Rectangle 4">
            <a:extLst>
              <a:ext uri="{FF2B5EF4-FFF2-40B4-BE49-F238E27FC236}">
                <a16:creationId xmlns:a16="http://schemas.microsoft.com/office/drawing/2014/main" id="{0D10E770-8E7C-448C-8CA8-2A6E622840AE}"/>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Tree>
    <p:extLst>
      <p:ext uri="{BB962C8B-B14F-4D97-AF65-F5344CB8AC3E}">
        <p14:creationId xmlns:p14="http://schemas.microsoft.com/office/powerpoint/2010/main" val="119296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a:t>Story Lines</a:t>
            </a:r>
          </a:p>
        </p:txBody>
      </p:sp>
      <p:pic>
        <p:nvPicPr>
          <p:cNvPr id="6" name="Picture 6" descr="Chart&#10;&#10;Description automatically generated">
            <a:extLst>
              <a:ext uri="{FF2B5EF4-FFF2-40B4-BE49-F238E27FC236}">
                <a16:creationId xmlns:a16="http://schemas.microsoft.com/office/drawing/2014/main" id="{552442C7-F569-4D31-B91A-D11CE7C61FDE}"/>
              </a:ext>
            </a:extLst>
          </p:cNvPr>
          <p:cNvPicPr>
            <a:picLocks noGrp="1" noChangeAspect="1"/>
          </p:cNvPicPr>
          <p:nvPr>
            <p:ph idx="1"/>
          </p:nvPr>
        </p:nvPicPr>
        <p:blipFill>
          <a:blip r:embed="rId3"/>
          <a:stretch>
            <a:fillRect/>
          </a:stretch>
        </p:blipFill>
        <p:spPr>
          <a:xfrm>
            <a:off x="1438899" y="213783"/>
            <a:ext cx="9847786" cy="6424082"/>
          </a:xfrm>
        </p:spPr>
      </p:pic>
      <p:sp>
        <p:nvSpPr>
          <p:cNvPr id="5" name="Rectangle 4">
            <a:extLst>
              <a:ext uri="{FF2B5EF4-FFF2-40B4-BE49-F238E27FC236}">
                <a16:creationId xmlns:a16="http://schemas.microsoft.com/office/drawing/2014/main" id="{0C690FC5-7B61-461B-BF46-D353EABEE11F}"/>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cxnSp>
        <p:nvCxnSpPr>
          <p:cNvPr id="4" name="Straight Connector 3">
            <a:extLst>
              <a:ext uri="{FF2B5EF4-FFF2-40B4-BE49-F238E27FC236}">
                <a16:creationId xmlns:a16="http://schemas.microsoft.com/office/drawing/2014/main" id="{F7127C66-DE5F-46AF-9524-FFD6E3880680}"/>
              </a:ext>
            </a:extLst>
          </p:cNvPr>
          <p:cNvCxnSpPr>
            <a:cxnSpLocks/>
          </p:cNvCxnSpPr>
          <p:nvPr/>
        </p:nvCxnSpPr>
        <p:spPr>
          <a:xfrm>
            <a:off x="2140300" y="4622243"/>
            <a:ext cx="90234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EC1BF8-2CBC-42AA-9283-0799410304FB}"/>
              </a:ext>
            </a:extLst>
          </p:cNvPr>
          <p:cNvCxnSpPr/>
          <p:nvPr/>
        </p:nvCxnSpPr>
        <p:spPr>
          <a:xfrm>
            <a:off x="1758463" y="4722727"/>
            <a:ext cx="33159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5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783561-8866-4FE3-AE07-6A59B0BE7A31}"/>
              </a:ext>
            </a:extLst>
          </p:cNvPr>
          <p:cNvPicPr>
            <a:picLocks noChangeAspect="1"/>
          </p:cNvPicPr>
          <p:nvPr/>
        </p:nvPicPr>
        <p:blipFill rotWithShape="1">
          <a:blip r:embed="rId2">
            <a:alphaModFix amt="34000"/>
          </a:blip>
          <a:srcRect l="8369" r="2631"/>
          <a:stretch/>
        </p:blipFill>
        <p:spPr>
          <a:xfrm>
            <a:off x="20" y="10"/>
            <a:ext cx="12207220" cy="6857990"/>
          </a:xfrm>
          <a:prstGeom prst="rect">
            <a:avLst/>
          </a:prstGeom>
        </p:spPr>
      </p:pic>
      <p:sp>
        <p:nvSpPr>
          <p:cNvPr id="2" name="Title 1">
            <a:extLst>
              <a:ext uri="{FF2B5EF4-FFF2-40B4-BE49-F238E27FC236}">
                <a16:creationId xmlns:a16="http://schemas.microsoft.com/office/drawing/2014/main" id="{E1CB9ED8-8288-4BF3-81AC-A59D901D04BE}"/>
              </a:ext>
            </a:extLst>
          </p:cNvPr>
          <p:cNvSpPr>
            <a:spLocks noGrp="1"/>
          </p:cNvSpPr>
          <p:nvPr>
            <p:ph type="title"/>
          </p:nvPr>
        </p:nvSpPr>
        <p:spPr>
          <a:xfrm>
            <a:off x="913795" y="609600"/>
            <a:ext cx="10353762" cy="1261872"/>
          </a:xfrm>
        </p:spPr>
        <p:txBody>
          <a:bodyPr anchor="ctr">
            <a:normAutofit/>
          </a:bodyPr>
          <a:lstStyle/>
          <a:p>
            <a:r>
              <a:rPr lang="en-US" sz="3900"/>
              <a:t>Stages of game development</a:t>
            </a:r>
            <a:br>
              <a:rPr lang="en-US" sz="3900" b="1" i="0">
                <a:effectLst/>
              </a:rPr>
            </a:br>
            <a:endParaRPr lang="en-US" sz="3900"/>
          </a:p>
        </p:txBody>
      </p:sp>
      <p:sp>
        <p:nvSpPr>
          <p:cNvPr id="3" name="Content Placeholder 2">
            <a:extLst>
              <a:ext uri="{FF2B5EF4-FFF2-40B4-BE49-F238E27FC236}">
                <a16:creationId xmlns:a16="http://schemas.microsoft.com/office/drawing/2014/main" id="{56E8A6D3-7D21-464A-BA6B-98D6F88B67B0}"/>
              </a:ext>
            </a:extLst>
          </p:cNvPr>
          <p:cNvSpPr>
            <a:spLocks noGrp="1"/>
          </p:cNvSpPr>
          <p:nvPr>
            <p:ph sz="half" idx="1"/>
          </p:nvPr>
        </p:nvSpPr>
        <p:spPr>
          <a:xfrm>
            <a:off x="913795" y="2076450"/>
            <a:ext cx="4856841" cy="3622671"/>
          </a:xfrm>
        </p:spPr>
        <p:txBody>
          <a:bodyPr anchor="t">
            <a:normAutofit lnSpcReduction="10000"/>
          </a:bodyPr>
          <a:lstStyle/>
          <a:p>
            <a:pPr>
              <a:lnSpc>
                <a:spcPct val="100000"/>
              </a:lnSpc>
            </a:pPr>
            <a:r>
              <a:rPr lang="en-US" sz="4000" b="1"/>
              <a:t>Planning</a:t>
            </a:r>
          </a:p>
          <a:p>
            <a:pPr>
              <a:lnSpc>
                <a:spcPct val="100000"/>
              </a:lnSpc>
            </a:pPr>
            <a:r>
              <a:rPr lang="en-US"/>
              <a:t>Pre-production</a:t>
            </a:r>
          </a:p>
          <a:p>
            <a:pPr>
              <a:lnSpc>
                <a:spcPct val="100000"/>
              </a:lnSpc>
            </a:pPr>
            <a:r>
              <a:rPr lang="en-US"/>
              <a:t>Production</a:t>
            </a:r>
          </a:p>
          <a:p>
            <a:pPr>
              <a:lnSpc>
                <a:spcPct val="100000"/>
              </a:lnSpc>
            </a:pPr>
            <a:r>
              <a:rPr lang="en-US"/>
              <a:t>Testing</a:t>
            </a:r>
          </a:p>
          <a:p>
            <a:pPr>
              <a:lnSpc>
                <a:spcPct val="100000"/>
              </a:lnSpc>
            </a:pPr>
            <a:r>
              <a:rPr lang="en-US"/>
              <a:t>Pre-launch</a:t>
            </a:r>
          </a:p>
          <a:p>
            <a:pPr>
              <a:lnSpc>
                <a:spcPct val="100000"/>
              </a:lnSpc>
            </a:pPr>
            <a:r>
              <a:rPr lang="en-US"/>
              <a:t>Launch</a:t>
            </a:r>
          </a:p>
          <a:p>
            <a:pPr>
              <a:lnSpc>
                <a:spcPct val="100000"/>
              </a:lnSpc>
            </a:pPr>
            <a:r>
              <a:rPr lang="en-US"/>
              <a:t>Post-production</a:t>
            </a:r>
          </a:p>
          <a:p>
            <a:pPr>
              <a:lnSpc>
                <a:spcPct val="100000"/>
              </a:lnSpc>
            </a:pPr>
            <a:endParaRPr lang="en-US"/>
          </a:p>
        </p:txBody>
      </p:sp>
      <p:pic>
        <p:nvPicPr>
          <p:cNvPr id="4" name="Picture 3">
            <a:extLst>
              <a:ext uri="{FF2B5EF4-FFF2-40B4-BE49-F238E27FC236}">
                <a16:creationId xmlns:a16="http://schemas.microsoft.com/office/drawing/2014/main" id="{3C42F72C-F5B4-4A36-A9DB-11944A210369}"/>
              </a:ext>
            </a:extLst>
          </p:cNvPr>
          <p:cNvPicPr>
            <a:picLocks noChangeAspect="1"/>
          </p:cNvPicPr>
          <p:nvPr/>
        </p:nvPicPr>
        <p:blipFill>
          <a:blip r:embed="rId3"/>
          <a:stretch>
            <a:fillRect/>
          </a:stretch>
        </p:blipFill>
        <p:spPr>
          <a:xfrm>
            <a:off x="6494365" y="2076451"/>
            <a:ext cx="4689542" cy="3622672"/>
          </a:xfrm>
          <a:prstGeom prst="rect">
            <a:avLst/>
          </a:prstGeom>
          <a:noFill/>
        </p:spPr>
      </p:pic>
    </p:spTree>
    <p:extLst>
      <p:ext uri="{BB962C8B-B14F-4D97-AF65-F5344CB8AC3E}">
        <p14:creationId xmlns:p14="http://schemas.microsoft.com/office/powerpoint/2010/main" val="1741046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a:t>Dialogues of the Characters</a:t>
            </a:r>
          </a:p>
        </p:txBody>
      </p:sp>
      <p:sp>
        <p:nvSpPr>
          <p:cNvPr id="5" name="Content Placeholder 4">
            <a:extLst>
              <a:ext uri="{FF2B5EF4-FFF2-40B4-BE49-F238E27FC236}">
                <a16:creationId xmlns:a16="http://schemas.microsoft.com/office/drawing/2014/main" id="{D0D12ADC-F78C-4589-9184-FDC502B41284}"/>
              </a:ext>
            </a:extLst>
          </p:cNvPr>
          <p:cNvSpPr>
            <a:spLocks noGrp="1"/>
          </p:cNvSpPr>
          <p:nvPr>
            <p:ph idx="1"/>
          </p:nvPr>
        </p:nvSpPr>
        <p:spPr/>
        <p:txBody>
          <a:bodyPr>
            <a:normAutofit/>
          </a:bodyPr>
          <a:lstStyle/>
          <a:p>
            <a:r>
              <a:rPr lang="en-US" sz="2800" dirty="0"/>
              <a:t>Developing the dialogues of characters in the game</a:t>
            </a:r>
          </a:p>
          <a:p>
            <a:pPr lvl="1"/>
            <a:r>
              <a:rPr lang="en-US" sz="2600" dirty="0"/>
              <a:t>Provide the data of words that are frequently used in the movie script.</a:t>
            </a:r>
          </a:p>
          <a:p>
            <a:r>
              <a:rPr lang="en-US" sz="2800" dirty="0"/>
              <a:t>Word frequency Analysis</a:t>
            </a:r>
          </a:p>
        </p:txBody>
      </p:sp>
      <p:sp>
        <p:nvSpPr>
          <p:cNvPr id="7" name="Rectangle 6">
            <a:extLst>
              <a:ext uri="{FF2B5EF4-FFF2-40B4-BE49-F238E27FC236}">
                <a16:creationId xmlns:a16="http://schemas.microsoft.com/office/drawing/2014/main" id="{6992AB8C-C838-4E2B-990A-997F4A5FBFDF}"/>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Tree>
    <p:extLst>
      <p:ext uri="{BB962C8B-B14F-4D97-AF65-F5344CB8AC3E}">
        <p14:creationId xmlns:p14="http://schemas.microsoft.com/office/powerpoint/2010/main" val="1973602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A00E-CED6-4463-B2D2-E5BEC32647A4}"/>
              </a:ext>
            </a:extLst>
          </p:cNvPr>
          <p:cNvSpPr>
            <a:spLocks noGrp="1"/>
          </p:cNvSpPr>
          <p:nvPr>
            <p:ph type="title"/>
          </p:nvPr>
        </p:nvSpPr>
        <p:spPr/>
        <p:txBody>
          <a:bodyPr/>
          <a:lstStyle/>
          <a:p>
            <a:r>
              <a:rPr lang="en-US"/>
              <a:t>Word Cloud</a:t>
            </a:r>
          </a:p>
        </p:txBody>
      </p:sp>
      <p:pic>
        <p:nvPicPr>
          <p:cNvPr id="5" name="Content Placeholder 4" descr="Text&#10;&#10;Description automatically generated">
            <a:extLst>
              <a:ext uri="{FF2B5EF4-FFF2-40B4-BE49-F238E27FC236}">
                <a16:creationId xmlns:a16="http://schemas.microsoft.com/office/drawing/2014/main" id="{B98736DE-A556-4CA7-B6C4-7EF526168B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11271" y="2085975"/>
            <a:ext cx="5254010" cy="3714750"/>
          </a:xfrm>
        </p:spPr>
      </p:pic>
      <p:sp>
        <p:nvSpPr>
          <p:cNvPr id="6" name="Rectangle 5">
            <a:extLst>
              <a:ext uri="{FF2B5EF4-FFF2-40B4-BE49-F238E27FC236}">
                <a16:creationId xmlns:a16="http://schemas.microsoft.com/office/drawing/2014/main" id="{E1EB4A67-AB63-49A0-9709-A59809F72CF4}"/>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
        <p:nvSpPr>
          <p:cNvPr id="3" name="Oval 2">
            <a:extLst>
              <a:ext uri="{FF2B5EF4-FFF2-40B4-BE49-F238E27FC236}">
                <a16:creationId xmlns:a16="http://schemas.microsoft.com/office/drawing/2014/main" id="{86E36E12-5292-40F3-96AB-F48FA70A69DA}"/>
              </a:ext>
            </a:extLst>
          </p:cNvPr>
          <p:cNvSpPr/>
          <p:nvPr/>
        </p:nvSpPr>
        <p:spPr>
          <a:xfrm>
            <a:off x="5241890" y="4302107"/>
            <a:ext cx="1708220" cy="7435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73F8358-4404-48E3-A750-B0164A5C1A91}"/>
              </a:ext>
            </a:extLst>
          </p:cNvPr>
          <p:cNvSpPr/>
          <p:nvPr/>
        </p:nvSpPr>
        <p:spPr>
          <a:xfrm rot="671743">
            <a:off x="4467716" y="4508387"/>
            <a:ext cx="1044186" cy="5530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1A6BCAB-0426-4CD8-B965-9EEA35BEEB70}"/>
              </a:ext>
            </a:extLst>
          </p:cNvPr>
          <p:cNvSpPr/>
          <p:nvPr/>
        </p:nvSpPr>
        <p:spPr>
          <a:xfrm>
            <a:off x="4095278" y="4251787"/>
            <a:ext cx="516688" cy="52450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ACB6B0A-B3B1-4A86-BE20-69C958CA87C4}"/>
              </a:ext>
            </a:extLst>
          </p:cNvPr>
          <p:cNvSpPr/>
          <p:nvPr/>
        </p:nvSpPr>
        <p:spPr>
          <a:xfrm>
            <a:off x="5796224" y="3104941"/>
            <a:ext cx="785446" cy="3240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3618963-9D2D-445F-ACA8-5A49D97A435E}"/>
              </a:ext>
            </a:extLst>
          </p:cNvPr>
          <p:cNvSpPr/>
          <p:nvPr/>
        </p:nvSpPr>
        <p:spPr>
          <a:xfrm rot="1131389">
            <a:off x="7135768" y="2386268"/>
            <a:ext cx="791741" cy="4119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151ECAE-8C92-491C-B6FC-C2E02B7936DD}"/>
              </a:ext>
            </a:extLst>
          </p:cNvPr>
          <p:cNvSpPr/>
          <p:nvPr/>
        </p:nvSpPr>
        <p:spPr>
          <a:xfrm>
            <a:off x="7444154" y="3737987"/>
            <a:ext cx="785446" cy="33159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385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4F192-D6B5-4B9B-8334-8ED025419F3F}"/>
              </a:ext>
            </a:extLst>
          </p:cNvPr>
          <p:cNvSpPr>
            <a:spLocks noGrp="1"/>
          </p:cNvSpPr>
          <p:nvPr>
            <p:ph type="title"/>
          </p:nvPr>
        </p:nvSpPr>
        <p:spPr>
          <a:xfrm>
            <a:off x="821431" y="185536"/>
            <a:ext cx="10353762" cy="747337"/>
          </a:xfrm>
        </p:spPr>
        <p:txBody>
          <a:bodyPr/>
          <a:lstStyle/>
          <a:p>
            <a:r>
              <a:rPr lang="en-US"/>
              <a:t>Word Frequency Analysis</a:t>
            </a:r>
          </a:p>
        </p:txBody>
      </p:sp>
      <p:pic>
        <p:nvPicPr>
          <p:cNvPr id="5" name="Picture 4" descr="Chart&#10;&#10;Description automatically generated">
            <a:extLst>
              <a:ext uri="{FF2B5EF4-FFF2-40B4-BE49-F238E27FC236}">
                <a16:creationId xmlns:a16="http://schemas.microsoft.com/office/drawing/2014/main" id="{C0D647A6-6A3F-4614-90CE-3FAE68E2D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93" y="1173828"/>
            <a:ext cx="4414984" cy="3124892"/>
          </a:xfrm>
          <a:prstGeom prst="rect">
            <a:avLst/>
          </a:prstGeom>
        </p:spPr>
      </p:pic>
      <p:pic>
        <p:nvPicPr>
          <p:cNvPr id="7" name="Picture 6" descr="Chart&#10;&#10;Description automatically generated">
            <a:extLst>
              <a:ext uri="{FF2B5EF4-FFF2-40B4-BE49-F238E27FC236}">
                <a16:creationId xmlns:a16="http://schemas.microsoft.com/office/drawing/2014/main" id="{C908E766-64BE-451A-95FB-A820564225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851" y="1173828"/>
            <a:ext cx="4414984" cy="3124892"/>
          </a:xfrm>
          <a:prstGeom prst="rect">
            <a:avLst/>
          </a:prstGeom>
        </p:spPr>
      </p:pic>
      <p:pic>
        <p:nvPicPr>
          <p:cNvPr id="9" name="Picture 8" descr="Chart, bar chart&#10;&#10;Description automatically generated">
            <a:extLst>
              <a:ext uri="{FF2B5EF4-FFF2-40B4-BE49-F238E27FC236}">
                <a16:creationId xmlns:a16="http://schemas.microsoft.com/office/drawing/2014/main" id="{DB4305C9-56F1-424B-994A-2880E5D425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0439" y="3547573"/>
            <a:ext cx="4425561" cy="3124891"/>
          </a:xfrm>
          <a:prstGeom prst="rect">
            <a:avLst/>
          </a:prstGeom>
        </p:spPr>
      </p:pic>
      <p:pic>
        <p:nvPicPr>
          <p:cNvPr id="11" name="Picture 10" descr="Chart, bar chart&#10;&#10;Description automatically generated">
            <a:extLst>
              <a:ext uri="{FF2B5EF4-FFF2-40B4-BE49-F238E27FC236}">
                <a16:creationId xmlns:a16="http://schemas.microsoft.com/office/drawing/2014/main" id="{AFDBA39B-CEB3-4E2B-A889-8411F3B4D4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5899" y="3547573"/>
            <a:ext cx="4425561" cy="3194122"/>
          </a:xfrm>
          <a:prstGeom prst="rect">
            <a:avLst/>
          </a:prstGeom>
        </p:spPr>
      </p:pic>
      <p:sp>
        <p:nvSpPr>
          <p:cNvPr id="10" name="Rectangle 9">
            <a:extLst>
              <a:ext uri="{FF2B5EF4-FFF2-40B4-BE49-F238E27FC236}">
                <a16:creationId xmlns:a16="http://schemas.microsoft.com/office/drawing/2014/main" id="{D03B754F-B685-4471-921E-96C3DC31A388}"/>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Tree>
    <p:extLst>
      <p:ext uri="{BB962C8B-B14F-4D97-AF65-F5344CB8AC3E}">
        <p14:creationId xmlns:p14="http://schemas.microsoft.com/office/powerpoint/2010/main" val="1184285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a:t>Diction and Tones</a:t>
            </a:r>
          </a:p>
        </p:txBody>
      </p:sp>
      <p:sp>
        <p:nvSpPr>
          <p:cNvPr id="5" name="Content Placeholder 4">
            <a:extLst>
              <a:ext uri="{FF2B5EF4-FFF2-40B4-BE49-F238E27FC236}">
                <a16:creationId xmlns:a16="http://schemas.microsoft.com/office/drawing/2014/main" id="{D0D12ADC-F78C-4589-9184-FDC502B41284}"/>
              </a:ext>
            </a:extLst>
          </p:cNvPr>
          <p:cNvSpPr>
            <a:spLocks noGrp="1"/>
          </p:cNvSpPr>
          <p:nvPr>
            <p:ph idx="1"/>
          </p:nvPr>
        </p:nvSpPr>
        <p:spPr>
          <a:xfrm>
            <a:off x="913795" y="2419350"/>
            <a:ext cx="10353762" cy="3371849"/>
          </a:xfrm>
        </p:spPr>
        <p:txBody>
          <a:bodyPr>
            <a:normAutofit/>
          </a:bodyPr>
          <a:lstStyle/>
          <a:p>
            <a:r>
              <a:rPr lang="en-US" sz="2800"/>
              <a:t>Sentiment Analysis of each character’s narration in the movie</a:t>
            </a:r>
          </a:p>
          <a:p>
            <a:r>
              <a:rPr lang="en-US" sz="2800"/>
              <a:t>Understand diction and tones of dialogues for role playing game</a:t>
            </a:r>
          </a:p>
          <a:p>
            <a:r>
              <a:rPr lang="en-US" sz="2800"/>
              <a:t>How to develop player roles based on character sentiments</a:t>
            </a:r>
          </a:p>
        </p:txBody>
      </p:sp>
      <p:sp>
        <p:nvSpPr>
          <p:cNvPr id="6" name="Rectangle 5">
            <a:extLst>
              <a:ext uri="{FF2B5EF4-FFF2-40B4-BE49-F238E27FC236}">
                <a16:creationId xmlns:a16="http://schemas.microsoft.com/office/drawing/2014/main" id="{8166E292-B698-4C5C-BECD-E44A43DABE79}"/>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Tree>
    <p:extLst>
      <p:ext uri="{BB962C8B-B14F-4D97-AF65-F5344CB8AC3E}">
        <p14:creationId xmlns:p14="http://schemas.microsoft.com/office/powerpoint/2010/main" val="3263355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pie chart&#10;&#10;Description automatically generated">
            <a:extLst>
              <a:ext uri="{FF2B5EF4-FFF2-40B4-BE49-F238E27FC236}">
                <a16:creationId xmlns:a16="http://schemas.microsoft.com/office/drawing/2014/main" id="{04756878-ACB3-40E8-8A42-21361654D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53" y="1057275"/>
            <a:ext cx="3842582" cy="2705098"/>
          </a:xfrm>
          <a:prstGeom prst="rect">
            <a:avLst/>
          </a:prstGeom>
        </p:spPr>
      </p:pic>
      <p:pic>
        <p:nvPicPr>
          <p:cNvPr id="7" name="Picture 6" descr="Chart, pie chart&#10;&#10;Description automatically generated">
            <a:extLst>
              <a:ext uri="{FF2B5EF4-FFF2-40B4-BE49-F238E27FC236}">
                <a16:creationId xmlns:a16="http://schemas.microsoft.com/office/drawing/2014/main" id="{17671BCC-3BE5-4E63-8436-3DCEF8AC00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2063" y="1057276"/>
            <a:ext cx="3770889" cy="2705098"/>
          </a:xfrm>
          <a:prstGeom prst="rect">
            <a:avLst/>
          </a:prstGeom>
        </p:spPr>
      </p:pic>
      <p:pic>
        <p:nvPicPr>
          <p:cNvPr id="9" name="Picture 8" descr="Chart, pie chart&#10;&#10;Description automatically generated">
            <a:extLst>
              <a:ext uri="{FF2B5EF4-FFF2-40B4-BE49-F238E27FC236}">
                <a16:creationId xmlns:a16="http://schemas.microsoft.com/office/drawing/2014/main" id="{1FE983DD-C46F-4CB4-B68B-AE439D6E1E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5467" y="1037703"/>
            <a:ext cx="3842582" cy="2705098"/>
          </a:xfrm>
          <a:prstGeom prst="rect">
            <a:avLst/>
          </a:prstGeom>
        </p:spPr>
      </p:pic>
      <p:pic>
        <p:nvPicPr>
          <p:cNvPr id="11" name="Picture 10" descr="Text&#10;&#10;Description automatically generated">
            <a:extLst>
              <a:ext uri="{FF2B5EF4-FFF2-40B4-BE49-F238E27FC236}">
                <a16:creationId xmlns:a16="http://schemas.microsoft.com/office/drawing/2014/main" id="{540B7AF7-C38E-47A4-BF0F-6BAC282C30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938" y="3914775"/>
            <a:ext cx="3848612" cy="2705098"/>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FFD24278-5A36-442A-B754-7508EE9707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9050" y="3914775"/>
            <a:ext cx="3770889" cy="2705098"/>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4F025164-91F9-4F39-94F1-7384757741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69436" y="3914774"/>
            <a:ext cx="3848612" cy="2705098"/>
          </a:xfrm>
          <a:prstGeom prst="rect">
            <a:avLst/>
          </a:prstGeom>
        </p:spPr>
      </p:pic>
      <p:cxnSp>
        <p:nvCxnSpPr>
          <p:cNvPr id="17" name="Straight Connector 16">
            <a:extLst>
              <a:ext uri="{FF2B5EF4-FFF2-40B4-BE49-F238E27FC236}">
                <a16:creationId xmlns:a16="http://schemas.microsoft.com/office/drawing/2014/main" id="{24A0050D-9153-4E36-B3A5-D32BFFC9AF08}"/>
              </a:ext>
            </a:extLst>
          </p:cNvPr>
          <p:cNvCxnSpPr/>
          <p:nvPr/>
        </p:nvCxnSpPr>
        <p:spPr>
          <a:xfrm>
            <a:off x="4110182" y="803564"/>
            <a:ext cx="0" cy="5948218"/>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F44B4243-325A-4055-B361-81265EC9DACA}"/>
              </a:ext>
            </a:extLst>
          </p:cNvPr>
          <p:cNvCxnSpPr/>
          <p:nvPr/>
        </p:nvCxnSpPr>
        <p:spPr>
          <a:xfrm>
            <a:off x="8067964" y="803564"/>
            <a:ext cx="0" cy="5948218"/>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10" name="Title 1">
            <a:extLst>
              <a:ext uri="{FF2B5EF4-FFF2-40B4-BE49-F238E27FC236}">
                <a16:creationId xmlns:a16="http://schemas.microsoft.com/office/drawing/2014/main" id="{CF076B5A-3877-496E-8379-23BA2B656B3B}"/>
              </a:ext>
            </a:extLst>
          </p:cNvPr>
          <p:cNvSpPr>
            <a:spLocks noGrp="1"/>
          </p:cNvSpPr>
          <p:nvPr>
            <p:ph type="title"/>
          </p:nvPr>
        </p:nvSpPr>
        <p:spPr>
          <a:xfrm>
            <a:off x="751870" y="0"/>
            <a:ext cx="10353762" cy="1037703"/>
          </a:xfrm>
        </p:spPr>
        <p:txBody>
          <a:bodyPr>
            <a:normAutofit/>
          </a:bodyPr>
          <a:lstStyle/>
          <a:p>
            <a:r>
              <a:rPr lang="en-US"/>
              <a:t>Sentiment Analysis (Main Characters)</a:t>
            </a:r>
          </a:p>
        </p:txBody>
      </p:sp>
      <p:sp>
        <p:nvSpPr>
          <p:cNvPr id="14" name="Rectangle 13">
            <a:extLst>
              <a:ext uri="{FF2B5EF4-FFF2-40B4-BE49-F238E27FC236}">
                <a16:creationId xmlns:a16="http://schemas.microsoft.com/office/drawing/2014/main" id="{AA03E54C-7862-4F3F-8744-1D311963B93B}"/>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Tree>
    <p:extLst>
      <p:ext uri="{BB962C8B-B14F-4D97-AF65-F5344CB8AC3E}">
        <p14:creationId xmlns:p14="http://schemas.microsoft.com/office/powerpoint/2010/main" val="2571743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5811-65C6-48F5-94C3-BB032540A7D3}"/>
              </a:ext>
            </a:extLst>
          </p:cNvPr>
          <p:cNvSpPr>
            <a:spLocks noGrp="1"/>
          </p:cNvSpPr>
          <p:nvPr>
            <p:ph type="title"/>
          </p:nvPr>
        </p:nvSpPr>
        <p:spPr>
          <a:xfrm>
            <a:off x="215220" y="85725"/>
            <a:ext cx="11651883" cy="1257300"/>
          </a:xfrm>
        </p:spPr>
        <p:txBody>
          <a:bodyPr>
            <a:normAutofit/>
          </a:bodyPr>
          <a:lstStyle/>
          <a:p>
            <a:r>
              <a:rPr lang="en-US" sz="3600" dirty="0"/>
              <a:t>Sentiment Analysis </a:t>
            </a:r>
            <a:br>
              <a:rPr lang="en-US" sz="3600" dirty="0"/>
            </a:br>
            <a:r>
              <a:rPr lang="en-US" sz="3600" dirty="0"/>
              <a:t>(Antagonist and Supporting Characters)</a:t>
            </a:r>
          </a:p>
        </p:txBody>
      </p:sp>
      <p:pic>
        <p:nvPicPr>
          <p:cNvPr id="5" name="Picture 4" descr="Chart, pie chart&#10;&#10;Description automatically generated">
            <a:extLst>
              <a:ext uri="{FF2B5EF4-FFF2-40B4-BE49-F238E27FC236}">
                <a16:creationId xmlns:a16="http://schemas.microsoft.com/office/drawing/2014/main" id="{DB48B26A-7C71-478D-9BDC-7C9FBE562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588" y="1527133"/>
            <a:ext cx="3542937" cy="2507664"/>
          </a:xfrm>
          <a:prstGeom prst="rect">
            <a:avLst/>
          </a:prstGeom>
        </p:spPr>
      </p:pic>
      <p:pic>
        <p:nvPicPr>
          <p:cNvPr id="7" name="Picture 6" descr="Chart, pie chart&#10;&#10;Description automatically generated">
            <a:extLst>
              <a:ext uri="{FF2B5EF4-FFF2-40B4-BE49-F238E27FC236}">
                <a16:creationId xmlns:a16="http://schemas.microsoft.com/office/drawing/2014/main" id="{0D840BBF-60A9-4760-BFB1-EE44D5B64A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587" y="4218906"/>
            <a:ext cx="3542938" cy="2434930"/>
          </a:xfrm>
          <a:prstGeom prst="rect">
            <a:avLst/>
          </a:prstGeom>
        </p:spPr>
      </p:pic>
      <p:pic>
        <p:nvPicPr>
          <p:cNvPr id="9" name="Picture 8" descr="Chart, pie chart&#10;&#10;Description automatically generated">
            <a:extLst>
              <a:ext uri="{FF2B5EF4-FFF2-40B4-BE49-F238E27FC236}">
                <a16:creationId xmlns:a16="http://schemas.microsoft.com/office/drawing/2014/main" id="{0CED44B4-99DC-4CAA-A31D-6F3E1CD59C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8094" y="1527132"/>
            <a:ext cx="3542936" cy="2507664"/>
          </a:xfrm>
          <a:prstGeom prst="rect">
            <a:avLst/>
          </a:prstGeom>
        </p:spPr>
      </p:pic>
      <p:pic>
        <p:nvPicPr>
          <p:cNvPr id="11" name="Picture 10" descr="Chart, pie chart&#10;&#10;Description automatically generated">
            <a:extLst>
              <a:ext uri="{FF2B5EF4-FFF2-40B4-BE49-F238E27FC236}">
                <a16:creationId xmlns:a16="http://schemas.microsoft.com/office/drawing/2014/main" id="{6B96F1D6-3CAD-453B-B8DC-8979F5E654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8093" y="4218904"/>
            <a:ext cx="3542937" cy="2434932"/>
          </a:xfrm>
          <a:prstGeom prst="rect">
            <a:avLst/>
          </a:prstGeom>
        </p:spPr>
      </p:pic>
      <p:pic>
        <p:nvPicPr>
          <p:cNvPr id="13" name="Picture 12" descr="Chart, pie chart&#10;&#10;Description automatically generated">
            <a:extLst>
              <a:ext uri="{FF2B5EF4-FFF2-40B4-BE49-F238E27FC236}">
                <a16:creationId xmlns:a16="http://schemas.microsoft.com/office/drawing/2014/main" id="{3F1F08F0-91CC-4FED-B454-45A11E022D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9600" y="1527132"/>
            <a:ext cx="3542935" cy="2507663"/>
          </a:xfrm>
          <a:prstGeom prst="rect">
            <a:avLst/>
          </a:prstGeom>
        </p:spPr>
      </p:pic>
      <p:pic>
        <p:nvPicPr>
          <p:cNvPr id="15" name="Picture 14" descr="Chart, pie chart&#10;&#10;Description automatically generated">
            <a:extLst>
              <a:ext uri="{FF2B5EF4-FFF2-40B4-BE49-F238E27FC236}">
                <a16:creationId xmlns:a16="http://schemas.microsoft.com/office/drawing/2014/main" id="{1A57C315-7EB7-46FA-9BFE-D9B601A6EC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99598" y="4218905"/>
            <a:ext cx="3542937" cy="2434931"/>
          </a:xfrm>
          <a:prstGeom prst="rect">
            <a:avLst/>
          </a:prstGeom>
        </p:spPr>
      </p:pic>
      <p:sp>
        <p:nvSpPr>
          <p:cNvPr id="12" name="Rectangle 11">
            <a:extLst>
              <a:ext uri="{FF2B5EF4-FFF2-40B4-BE49-F238E27FC236}">
                <a16:creationId xmlns:a16="http://schemas.microsoft.com/office/drawing/2014/main" id="{CA59F2A6-900B-4A0B-B0B8-91714E125043}"/>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Tree>
    <p:extLst>
      <p:ext uri="{BB962C8B-B14F-4D97-AF65-F5344CB8AC3E}">
        <p14:creationId xmlns:p14="http://schemas.microsoft.com/office/powerpoint/2010/main" val="2097982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t>Interactions</a:t>
            </a:r>
          </a:p>
        </p:txBody>
      </p:sp>
      <p:sp>
        <p:nvSpPr>
          <p:cNvPr id="5" name="Content Placeholder 4">
            <a:extLst>
              <a:ext uri="{FF2B5EF4-FFF2-40B4-BE49-F238E27FC236}">
                <a16:creationId xmlns:a16="http://schemas.microsoft.com/office/drawing/2014/main" id="{D0D12ADC-F78C-4589-9184-FDC502B41284}"/>
              </a:ext>
            </a:extLst>
          </p:cNvPr>
          <p:cNvSpPr>
            <a:spLocks noGrp="1"/>
          </p:cNvSpPr>
          <p:nvPr>
            <p:ph idx="1"/>
          </p:nvPr>
        </p:nvSpPr>
        <p:spPr>
          <a:xfrm>
            <a:off x="6999752" y="2094567"/>
            <a:ext cx="4267805" cy="3714749"/>
          </a:xfrm>
        </p:spPr>
        <p:txBody>
          <a:bodyPr>
            <a:normAutofit/>
          </a:bodyPr>
          <a:lstStyle/>
          <a:p>
            <a:r>
              <a:rPr lang="en-US" sz="2800"/>
              <a:t>Sentiment Analysis between the characters</a:t>
            </a:r>
          </a:p>
          <a:p>
            <a:r>
              <a:rPr lang="en-US" sz="2800"/>
              <a:t>Determine player controls and actions based on character interactions </a:t>
            </a:r>
          </a:p>
          <a:p>
            <a:endParaRPr lang="en-US" sz="2800"/>
          </a:p>
        </p:txBody>
      </p:sp>
      <p:pic>
        <p:nvPicPr>
          <p:cNvPr id="1026" name="Picture 2" descr="Cartoon of men sitting around a table playing a game under a spotlight">
            <a:extLst>
              <a:ext uri="{FF2B5EF4-FFF2-40B4-BE49-F238E27FC236}">
                <a16:creationId xmlns:a16="http://schemas.microsoft.com/office/drawing/2014/main" id="{039AE770-CC0E-46C0-A9D8-8BE7CD67A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32" y="1866900"/>
            <a:ext cx="5029198" cy="41700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CA47294-F86E-4443-9EA3-3360C9CD53E1}"/>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Tree>
    <p:extLst>
      <p:ext uri="{BB962C8B-B14F-4D97-AF65-F5344CB8AC3E}">
        <p14:creationId xmlns:p14="http://schemas.microsoft.com/office/powerpoint/2010/main" val="3095142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430D2-A8C6-4274-B4E4-9210D628DE47}"/>
              </a:ext>
            </a:extLst>
          </p:cNvPr>
          <p:cNvSpPr>
            <a:spLocks noGrp="1"/>
          </p:cNvSpPr>
          <p:nvPr>
            <p:ph type="title"/>
          </p:nvPr>
        </p:nvSpPr>
        <p:spPr>
          <a:xfrm>
            <a:off x="812195" y="184727"/>
            <a:ext cx="10353762" cy="1257300"/>
          </a:xfrm>
        </p:spPr>
        <p:txBody>
          <a:bodyPr/>
          <a:lstStyle/>
          <a:p>
            <a:r>
              <a:rPr lang="en-US" dirty="0"/>
              <a:t>Interactions (using </a:t>
            </a:r>
            <a:r>
              <a:rPr lang="en-US" dirty="0" err="1"/>
              <a:t>bing</a:t>
            </a:r>
            <a:r>
              <a:rPr lang="en-US" dirty="0"/>
              <a:t> lexicon)</a:t>
            </a:r>
          </a:p>
        </p:txBody>
      </p:sp>
      <p:pic>
        <p:nvPicPr>
          <p:cNvPr id="1026" name="Picture 2" descr="5 Things Harry Potter Fans Will Fight Over in Deathly Hallows Film | WIRED">
            <a:extLst>
              <a:ext uri="{FF2B5EF4-FFF2-40B4-BE49-F238E27FC236}">
                <a16:creationId xmlns:a16="http://schemas.microsoft.com/office/drawing/2014/main" id="{5E7A9C52-FC3D-4246-9F12-CB5AAF3B2B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24" y="1669294"/>
            <a:ext cx="3800522" cy="17502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10;&#10;Description automatically generated">
            <a:extLst>
              <a:ext uri="{FF2B5EF4-FFF2-40B4-BE49-F238E27FC236}">
                <a16:creationId xmlns:a16="http://schemas.microsoft.com/office/drawing/2014/main" id="{DBA130CA-FF9E-4C4F-A0EB-B02BC5AAF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1874" y="3419584"/>
            <a:ext cx="3804896" cy="3307594"/>
          </a:xfrm>
          <a:prstGeom prst="rect">
            <a:avLst/>
          </a:prstGeom>
        </p:spPr>
      </p:pic>
      <p:pic>
        <p:nvPicPr>
          <p:cNvPr id="1030" name="Picture 6" descr="Biggest plot holes in 'Harry Potter' - Business Insider">
            <a:extLst>
              <a:ext uri="{FF2B5EF4-FFF2-40B4-BE49-F238E27FC236}">
                <a16:creationId xmlns:a16="http://schemas.microsoft.com/office/drawing/2014/main" id="{D4D0D94A-B1AA-4D5A-87C5-8969F237C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6524" y="1697923"/>
            <a:ext cx="3800522" cy="17138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Text&#10;&#10;Description automatically generated">
            <a:extLst>
              <a:ext uri="{FF2B5EF4-FFF2-40B4-BE49-F238E27FC236}">
                <a16:creationId xmlns:a16="http://schemas.microsoft.com/office/drawing/2014/main" id="{C739A136-AB56-40E4-9DC6-D5D742A763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6524" y="3411739"/>
            <a:ext cx="3800522" cy="3307593"/>
          </a:xfrm>
          <a:prstGeom prst="rect">
            <a:avLst/>
          </a:prstGeom>
        </p:spPr>
      </p:pic>
      <p:pic>
        <p:nvPicPr>
          <p:cNvPr id="11" name="Picture 10" descr="Text&#10;&#10;Description automatically generated">
            <a:extLst>
              <a:ext uri="{FF2B5EF4-FFF2-40B4-BE49-F238E27FC236}">
                <a16:creationId xmlns:a16="http://schemas.microsoft.com/office/drawing/2014/main" id="{55CB2FEA-2350-4E0F-BD6A-F302B74CC4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850" y="3409662"/>
            <a:ext cx="3804896" cy="3280915"/>
          </a:xfrm>
          <a:prstGeom prst="rect">
            <a:avLst/>
          </a:prstGeom>
        </p:spPr>
      </p:pic>
      <p:pic>
        <p:nvPicPr>
          <p:cNvPr id="3" name="Picture 2">
            <a:extLst>
              <a:ext uri="{FF2B5EF4-FFF2-40B4-BE49-F238E27FC236}">
                <a16:creationId xmlns:a16="http://schemas.microsoft.com/office/drawing/2014/main" id="{F99126F7-71DD-4A87-8D2D-73FEA82B1785}"/>
              </a:ext>
            </a:extLst>
          </p:cNvPr>
          <p:cNvPicPr>
            <a:picLocks noChangeAspect="1"/>
          </p:cNvPicPr>
          <p:nvPr/>
        </p:nvPicPr>
        <p:blipFill>
          <a:blip r:embed="rId8"/>
          <a:stretch>
            <a:fillRect/>
          </a:stretch>
        </p:blipFill>
        <p:spPr>
          <a:xfrm>
            <a:off x="4001874" y="1669294"/>
            <a:ext cx="3800522" cy="1740368"/>
          </a:xfrm>
          <a:prstGeom prst="rect">
            <a:avLst/>
          </a:prstGeom>
        </p:spPr>
      </p:pic>
      <p:sp>
        <p:nvSpPr>
          <p:cNvPr id="12" name="Rectangle 11">
            <a:extLst>
              <a:ext uri="{FF2B5EF4-FFF2-40B4-BE49-F238E27FC236}">
                <a16:creationId xmlns:a16="http://schemas.microsoft.com/office/drawing/2014/main" id="{9B399934-F60A-4663-945D-3A9B0DF83F49}"/>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Tree>
    <p:extLst>
      <p:ext uri="{BB962C8B-B14F-4D97-AF65-F5344CB8AC3E}">
        <p14:creationId xmlns:p14="http://schemas.microsoft.com/office/powerpoint/2010/main" val="1120278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430D2-A8C6-4274-B4E4-9210D628DE47}"/>
              </a:ext>
            </a:extLst>
          </p:cNvPr>
          <p:cNvSpPr>
            <a:spLocks noGrp="1"/>
          </p:cNvSpPr>
          <p:nvPr>
            <p:ph type="title"/>
          </p:nvPr>
        </p:nvSpPr>
        <p:spPr>
          <a:xfrm>
            <a:off x="993170" y="0"/>
            <a:ext cx="10353762" cy="841037"/>
          </a:xfrm>
        </p:spPr>
        <p:txBody>
          <a:bodyPr>
            <a:normAutofit/>
          </a:bodyPr>
          <a:lstStyle/>
          <a:p>
            <a:r>
              <a:rPr lang="en-US" dirty="0"/>
              <a:t>Interactions (using </a:t>
            </a:r>
            <a:r>
              <a:rPr lang="en-US" dirty="0" err="1"/>
              <a:t>sentimentr</a:t>
            </a:r>
            <a:r>
              <a:rPr lang="en-US" dirty="0"/>
              <a:t> package)</a:t>
            </a:r>
          </a:p>
        </p:txBody>
      </p:sp>
      <p:pic>
        <p:nvPicPr>
          <p:cNvPr id="1026" name="Picture 2" descr="5 Things Harry Potter Fans Will Fight Over in Deathly Hallows Film | WIRED">
            <a:extLst>
              <a:ext uri="{FF2B5EF4-FFF2-40B4-BE49-F238E27FC236}">
                <a16:creationId xmlns:a16="http://schemas.microsoft.com/office/drawing/2014/main" id="{5E7A9C52-FC3D-4246-9F12-CB5AAF3B2B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50" y="841037"/>
            <a:ext cx="3800522" cy="17502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iggest plot holes in 'Harry Potter' - Business Insider">
            <a:extLst>
              <a:ext uri="{FF2B5EF4-FFF2-40B4-BE49-F238E27FC236}">
                <a16:creationId xmlns:a16="http://schemas.microsoft.com/office/drawing/2014/main" id="{D4D0D94A-B1AA-4D5A-87C5-8969F237C1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066" y="877509"/>
            <a:ext cx="3800522" cy="17138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hart, histogram&#10;&#10;Description automatically generated">
            <a:extLst>
              <a:ext uri="{FF2B5EF4-FFF2-40B4-BE49-F238E27FC236}">
                <a16:creationId xmlns:a16="http://schemas.microsoft.com/office/drawing/2014/main" id="{D7401D9F-1C80-4E7D-87C1-C773BF131B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50" y="2660421"/>
            <a:ext cx="3800522" cy="2916232"/>
          </a:xfrm>
          <a:prstGeom prst="rect">
            <a:avLst/>
          </a:prstGeom>
        </p:spPr>
      </p:pic>
      <p:pic>
        <p:nvPicPr>
          <p:cNvPr id="6" name="Picture 5" descr="Chart, histogram&#10;&#10;Description automatically generated">
            <a:extLst>
              <a:ext uri="{FF2B5EF4-FFF2-40B4-BE49-F238E27FC236}">
                <a16:creationId xmlns:a16="http://schemas.microsoft.com/office/drawing/2014/main" id="{FA1E688C-BC00-4C5D-A0D4-A4D3B90EBE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1459" y="2660421"/>
            <a:ext cx="3800522" cy="2916232"/>
          </a:xfrm>
          <a:prstGeom prst="rect">
            <a:avLst/>
          </a:prstGeom>
        </p:spPr>
      </p:pic>
      <p:pic>
        <p:nvPicPr>
          <p:cNvPr id="10" name="Picture 9" descr="Chart, histogram&#10;&#10;Description automatically generated">
            <a:extLst>
              <a:ext uri="{FF2B5EF4-FFF2-40B4-BE49-F238E27FC236}">
                <a16:creationId xmlns:a16="http://schemas.microsoft.com/office/drawing/2014/main" id="{DC780457-A3EA-4FAA-8071-F4A5D64A74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0067" y="2660421"/>
            <a:ext cx="3800522" cy="2916232"/>
          </a:xfrm>
          <a:prstGeom prst="rect">
            <a:avLst/>
          </a:prstGeom>
        </p:spPr>
      </p:pic>
      <p:graphicFrame>
        <p:nvGraphicFramePr>
          <p:cNvPr id="13" name="Table 13">
            <a:extLst>
              <a:ext uri="{FF2B5EF4-FFF2-40B4-BE49-F238E27FC236}">
                <a16:creationId xmlns:a16="http://schemas.microsoft.com/office/drawing/2014/main" id="{082B5DA3-7855-470C-8F2A-F4396F56EF65}"/>
              </a:ext>
            </a:extLst>
          </p:cNvPr>
          <p:cNvGraphicFramePr>
            <a:graphicFrameLocks noGrp="1"/>
          </p:cNvGraphicFramePr>
          <p:nvPr>
            <p:extLst>
              <p:ext uri="{D42A27DB-BD31-4B8C-83A1-F6EECF244321}">
                <p14:modId xmlns:p14="http://schemas.microsoft.com/office/powerpoint/2010/main" val="2975389204"/>
              </p:ext>
            </p:extLst>
          </p:nvPr>
        </p:nvGraphicFramePr>
        <p:xfrm>
          <a:off x="92850" y="5652212"/>
          <a:ext cx="3793350" cy="1112520"/>
        </p:xfrm>
        <a:graphic>
          <a:graphicData uri="http://schemas.openxmlformats.org/drawingml/2006/table">
            <a:tbl>
              <a:tblPr firstRow="1" bandRow="1">
                <a:tableStyleId>{5C22544A-7EE6-4342-B048-85BDC9FD1C3A}</a:tableStyleId>
              </a:tblPr>
              <a:tblGrid>
                <a:gridCol w="1896675">
                  <a:extLst>
                    <a:ext uri="{9D8B030D-6E8A-4147-A177-3AD203B41FA5}">
                      <a16:colId xmlns:a16="http://schemas.microsoft.com/office/drawing/2014/main" val="2728495352"/>
                    </a:ext>
                  </a:extLst>
                </a:gridCol>
                <a:gridCol w="1896675">
                  <a:extLst>
                    <a:ext uri="{9D8B030D-6E8A-4147-A177-3AD203B41FA5}">
                      <a16:colId xmlns:a16="http://schemas.microsoft.com/office/drawing/2014/main" val="265738356"/>
                    </a:ext>
                  </a:extLst>
                </a:gridCol>
              </a:tblGrid>
              <a:tr h="370840">
                <a:tc>
                  <a:txBody>
                    <a:bodyPr/>
                    <a:lstStyle/>
                    <a:p>
                      <a:r>
                        <a:rPr lang="en-US"/>
                        <a:t>Mean</a:t>
                      </a:r>
                    </a:p>
                  </a:txBody>
                  <a:tcPr/>
                </a:tc>
                <a:tc>
                  <a:txBody>
                    <a:bodyPr/>
                    <a:lstStyle/>
                    <a:p>
                      <a:r>
                        <a:rPr lang="en-US">
                          <a:solidFill>
                            <a:schemeClr val="bg1"/>
                          </a:solidFill>
                        </a:rPr>
                        <a:t>0.02391</a:t>
                      </a:r>
                    </a:p>
                  </a:txBody>
                  <a:tcPr>
                    <a:solidFill>
                      <a:srgbClr val="ECD9CC"/>
                    </a:solidFill>
                  </a:tcPr>
                </a:tc>
                <a:extLst>
                  <a:ext uri="{0D108BD9-81ED-4DB2-BD59-A6C34878D82A}">
                    <a16:rowId xmlns:a16="http://schemas.microsoft.com/office/drawing/2014/main" val="334955779"/>
                  </a:ext>
                </a:extLst>
              </a:tr>
              <a:tr h="370840">
                <a:tc>
                  <a:txBody>
                    <a:bodyPr/>
                    <a:lstStyle/>
                    <a:p>
                      <a:r>
                        <a:rPr lang="en-US" b="1">
                          <a:solidFill>
                            <a:schemeClr val="tx1"/>
                          </a:solidFill>
                        </a:rPr>
                        <a:t>Median</a:t>
                      </a:r>
                    </a:p>
                  </a:txBody>
                  <a:tcPr>
                    <a:solidFill>
                      <a:srgbClr val="CC830E"/>
                    </a:solidFill>
                  </a:tcPr>
                </a:tc>
                <a:tc>
                  <a:txBody>
                    <a:bodyPr/>
                    <a:lstStyle/>
                    <a:p>
                      <a:r>
                        <a:rPr lang="en-US" b="1"/>
                        <a:t>0</a:t>
                      </a:r>
                    </a:p>
                  </a:txBody>
                  <a:tcPr/>
                </a:tc>
                <a:extLst>
                  <a:ext uri="{0D108BD9-81ED-4DB2-BD59-A6C34878D82A}">
                    <a16:rowId xmlns:a16="http://schemas.microsoft.com/office/drawing/2014/main" val="1339429348"/>
                  </a:ext>
                </a:extLst>
              </a:tr>
              <a:tr h="370840">
                <a:tc>
                  <a:txBody>
                    <a:bodyPr/>
                    <a:lstStyle/>
                    <a:p>
                      <a:r>
                        <a:rPr lang="en-US" b="1">
                          <a:solidFill>
                            <a:schemeClr val="tx1"/>
                          </a:solidFill>
                        </a:rPr>
                        <a:t>Result</a:t>
                      </a:r>
                    </a:p>
                  </a:txBody>
                  <a:tcPr>
                    <a:solidFill>
                      <a:srgbClr val="CC830E"/>
                    </a:solidFill>
                  </a:tcPr>
                </a:tc>
                <a:tc>
                  <a:txBody>
                    <a:bodyPr/>
                    <a:lstStyle/>
                    <a:p>
                      <a:r>
                        <a:rPr lang="en-US" b="1"/>
                        <a:t>Right skewed</a:t>
                      </a:r>
                    </a:p>
                  </a:txBody>
                  <a:tcPr/>
                </a:tc>
                <a:extLst>
                  <a:ext uri="{0D108BD9-81ED-4DB2-BD59-A6C34878D82A}">
                    <a16:rowId xmlns:a16="http://schemas.microsoft.com/office/drawing/2014/main" val="224673124"/>
                  </a:ext>
                </a:extLst>
              </a:tr>
            </a:tbl>
          </a:graphicData>
        </a:graphic>
      </p:graphicFrame>
      <p:graphicFrame>
        <p:nvGraphicFramePr>
          <p:cNvPr id="18" name="Table 13">
            <a:extLst>
              <a:ext uri="{FF2B5EF4-FFF2-40B4-BE49-F238E27FC236}">
                <a16:creationId xmlns:a16="http://schemas.microsoft.com/office/drawing/2014/main" id="{85E0E6AA-D63C-468E-921D-BADD91FFB113}"/>
              </a:ext>
            </a:extLst>
          </p:cNvPr>
          <p:cNvGraphicFramePr>
            <a:graphicFrameLocks noGrp="1"/>
          </p:cNvGraphicFramePr>
          <p:nvPr>
            <p:extLst>
              <p:ext uri="{D42A27DB-BD31-4B8C-83A1-F6EECF244321}">
                <p14:modId xmlns:p14="http://schemas.microsoft.com/office/powerpoint/2010/main" val="1628034196"/>
              </p:ext>
            </p:extLst>
          </p:nvPr>
        </p:nvGraphicFramePr>
        <p:xfrm>
          <a:off x="4038630" y="5652212"/>
          <a:ext cx="3793350" cy="1112520"/>
        </p:xfrm>
        <a:graphic>
          <a:graphicData uri="http://schemas.openxmlformats.org/drawingml/2006/table">
            <a:tbl>
              <a:tblPr firstRow="1" bandRow="1">
                <a:tableStyleId>{5C22544A-7EE6-4342-B048-85BDC9FD1C3A}</a:tableStyleId>
              </a:tblPr>
              <a:tblGrid>
                <a:gridCol w="1896675">
                  <a:extLst>
                    <a:ext uri="{9D8B030D-6E8A-4147-A177-3AD203B41FA5}">
                      <a16:colId xmlns:a16="http://schemas.microsoft.com/office/drawing/2014/main" val="2728495352"/>
                    </a:ext>
                  </a:extLst>
                </a:gridCol>
                <a:gridCol w="1896675">
                  <a:extLst>
                    <a:ext uri="{9D8B030D-6E8A-4147-A177-3AD203B41FA5}">
                      <a16:colId xmlns:a16="http://schemas.microsoft.com/office/drawing/2014/main" val="265738356"/>
                    </a:ext>
                  </a:extLst>
                </a:gridCol>
              </a:tblGrid>
              <a:tr h="370840">
                <a:tc>
                  <a:txBody>
                    <a:bodyPr/>
                    <a:lstStyle/>
                    <a:p>
                      <a:r>
                        <a:rPr lang="en-US"/>
                        <a:t>Mean</a:t>
                      </a:r>
                    </a:p>
                  </a:txBody>
                  <a:tcPr/>
                </a:tc>
                <a:tc>
                  <a:txBody>
                    <a:bodyPr/>
                    <a:lstStyle/>
                    <a:p>
                      <a:r>
                        <a:rPr lang="en-US">
                          <a:solidFill>
                            <a:schemeClr val="bg1"/>
                          </a:solidFill>
                        </a:rPr>
                        <a:t>0.01448</a:t>
                      </a:r>
                    </a:p>
                  </a:txBody>
                  <a:tcPr>
                    <a:solidFill>
                      <a:srgbClr val="ECD9CC"/>
                    </a:solidFill>
                  </a:tcPr>
                </a:tc>
                <a:extLst>
                  <a:ext uri="{0D108BD9-81ED-4DB2-BD59-A6C34878D82A}">
                    <a16:rowId xmlns:a16="http://schemas.microsoft.com/office/drawing/2014/main" val="334955779"/>
                  </a:ext>
                </a:extLst>
              </a:tr>
              <a:tr h="370840">
                <a:tc>
                  <a:txBody>
                    <a:bodyPr/>
                    <a:lstStyle/>
                    <a:p>
                      <a:r>
                        <a:rPr lang="en-US" b="1">
                          <a:solidFill>
                            <a:schemeClr val="tx1"/>
                          </a:solidFill>
                        </a:rPr>
                        <a:t>Median</a:t>
                      </a:r>
                    </a:p>
                  </a:txBody>
                  <a:tcPr>
                    <a:solidFill>
                      <a:srgbClr val="CC830E"/>
                    </a:solidFill>
                  </a:tcPr>
                </a:tc>
                <a:tc>
                  <a:txBody>
                    <a:bodyPr/>
                    <a:lstStyle/>
                    <a:p>
                      <a:r>
                        <a:rPr lang="en-US" b="1"/>
                        <a:t>0</a:t>
                      </a:r>
                    </a:p>
                  </a:txBody>
                  <a:tcPr/>
                </a:tc>
                <a:extLst>
                  <a:ext uri="{0D108BD9-81ED-4DB2-BD59-A6C34878D82A}">
                    <a16:rowId xmlns:a16="http://schemas.microsoft.com/office/drawing/2014/main" val="1339429348"/>
                  </a:ext>
                </a:extLst>
              </a:tr>
              <a:tr h="370840">
                <a:tc>
                  <a:txBody>
                    <a:bodyPr/>
                    <a:lstStyle/>
                    <a:p>
                      <a:r>
                        <a:rPr lang="en-US" b="1">
                          <a:solidFill>
                            <a:schemeClr val="tx1"/>
                          </a:solidFill>
                        </a:rPr>
                        <a:t>Result</a:t>
                      </a:r>
                    </a:p>
                  </a:txBody>
                  <a:tcPr>
                    <a:solidFill>
                      <a:srgbClr val="CC830E"/>
                    </a:solidFill>
                  </a:tcPr>
                </a:tc>
                <a:tc>
                  <a:txBody>
                    <a:bodyPr/>
                    <a:lstStyle/>
                    <a:p>
                      <a:r>
                        <a:rPr lang="en-US" b="1"/>
                        <a:t>Right skewed</a:t>
                      </a:r>
                    </a:p>
                  </a:txBody>
                  <a:tcPr/>
                </a:tc>
                <a:extLst>
                  <a:ext uri="{0D108BD9-81ED-4DB2-BD59-A6C34878D82A}">
                    <a16:rowId xmlns:a16="http://schemas.microsoft.com/office/drawing/2014/main" val="224673124"/>
                  </a:ext>
                </a:extLst>
              </a:tr>
            </a:tbl>
          </a:graphicData>
        </a:graphic>
      </p:graphicFrame>
      <p:graphicFrame>
        <p:nvGraphicFramePr>
          <p:cNvPr id="19" name="Table 13">
            <a:extLst>
              <a:ext uri="{FF2B5EF4-FFF2-40B4-BE49-F238E27FC236}">
                <a16:creationId xmlns:a16="http://schemas.microsoft.com/office/drawing/2014/main" id="{3E870BE5-991F-423D-821A-CE5440B8AA78}"/>
              </a:ext>
            </a:extLst>
          </p:cNvPr>
          <p:cNvGraphicFramePr>
            <a:graphicFrameLocks noGrp="1"/>
          </p:cNvGraphicFramePr>
          <p:nvPr>
            <p:extLst>
              <p:ext uri="{D42A27DB-BD31-4B8C-83A1-F6EECF244321}">
                <p14:modId xmlns:p14="http://schemas.microsoft.com/office/powerpoint/2010/main" val="3474620670"/>
              </p:ext>
            </p:extLst>
          </p:nvPr>
        </p:nvGraphicFramePr>
        <p:xfrm>
          <a:off x="7984410" y="5652212"/>
          <a:ext cx="3793350" cy="1112520"/>
        </p:xfrm>
        <a:graphic>
          <a:graphicData uri="http://schemas.openxmlformats.org/drawingml/2006/table">
            <a:tbl>
              <a:tblPr firstRow="1" bandRow="1">
                <a:tableStyleId>{5C22544A-7EE6-4342-B048-85BDC9FD1C3A}</a:tableStyleId>
              </a:tblPr>
              <a:tblGrid>
                <a:gridCol w="1896675">
                  <a:extLst>
                    <a:ext uri="{9D8B030D-6E8A-4147-A177-3AD203B41FA5}">
                      <a16:colId xmlns:a16="http://schemas.microsoft.com/office/drawing/2014/main" val="2728495352"/>
                    </a:ext>
                  </a:extLst>
                </a:gridCol>
                <a:gridCol w="1896675">
                  <a:extLst>
                    <a:ext uri="{9D8B030D-6E8A-4147-A177-3AD203B41FA5}">
                      <a16:colId xmlns:a16="http://schemas.microsoft.com/office/drawing/2014/main" val="265738356"/>
                    </a:ext>
                  </a:extLst>
                </a:gridCol>
              </a:tblGrid>
              <a:tr h="370840">
                <a:tc>
                  <a:txBody>
                    <a:bodyPr/>
                    <a:lstStyle/>
                    <a:p>
                      <a:r>
                        <a:rPr lang="en-US"/>
                        <a:t>Mean</a:t>
                      </a:r>
                    </a:p>
                  </a:txBody>
                  <a:tcPr/>
                </a:tc>
                <a:tc>
                  <a:txBody>
                    <a:bodyPr/>
                    <a:lstStyle/>
                    <a:p>
                      <a:r>
                        <a:rPr lang="en-US">
                          <a:solidFill>
                            <a:schemeClr val="bg1"/>
                          </a:solidFill>
                        </a:rPr>
                        <a:t>- 0.0269</a:t>
                      </a:r>
                    </a:p>
                  </a:txBody>
                  <a:tcPr>
                    <a:solidFill>
                      <a:srgbClr val="ECD9CC"/>
                    </a:solidFill>
                  </a:tcPr>
                </a:tc>
                <a:extLst>
                  <a:ext uri="{0D108BD9-81ED-4DB2-BD59-A6C34878D82A}">
                    <a16:rowId xmlns:a16="http://schemas.microsoft.com/office/drawing/2014/main" val="334955779"/>
                  </a:ext>
                </a:extLst>
              </a:tr>
              <a:tr h="370840">
                <a:tc>
                  <a:txBody>
                    <a:bodyPr/>
                    <a:lstStyle/>
                    <a:p>
                      <a:r>
                        <a:rPr lang="en-US" b="1">
                          <a:solidFill>
                            <a:schemeClr val="tx1"/>
                          </a:solidFill>
                        </a:rPr>
                        <a:t>Median</a:t>
                      </a:r>
                    </a:p>
                  </a:txBody>
                  <a:tcPr>
                    <a:solidFill>
                      <a:srgbClr val="CC830E"/>
                    </a:solidFill>
                  </a:tcPr>
                </a:tc>
                <a:tc>
                  <a:txBody>
                    <a:bodyPr/>
                    <a:lstStyle/>
                    <a:p>
                      <a:r>
                        <a:rPr lang="en-US" b="1"/>
                        <a:t>0</a:t>
                      </a:r>
                    </a:p>
                  </a:txBody>
                  <a:tcPr/>
                </a:tc>
                <a:extLst>
                  <a:ext uri="{0D108BD9-81ED-4DB2-BD59-A6C34878D82A}">
                    <a16:rowId xmlns:a16="http://schemas.microsoft.com/office/drawing/2014/main" val="1339429348"/>
                  </a:ext>
                </a:extLst>
              </a:tr>
              <a:tr h="370840">
                <a:tc>
                  <a:txBody>
                    <a:bodyPr/>
                    <a:lstStyle/>
                    <a:p>
                      <a:r>
                        <a:rPr lang="en-US" b="1">
                          <a:solidFill>
                            <a:schemeClr val="tx1"/>
                          </a:solidFill>
                        </a:rPr>
                        <a:t>Result</a:t>
                      </a:r>
                    </a:p>
                  </a:txBody>
                  <a:tcPr>
                    <a:solidFill>
                      <a:srgbClr val="CC830E"/>
                    </a:solidFill>
                  </a:tcPr>
                </a:tc>
                <a:tc>
                  <a:txBody>
                    <a:bodyPr/>
                    <a:lstStyle/>
                    <a:p>
                      <a:r>
                        <a:rPr lang="en-US" b="1"/>
                        <a:t>Left skewed</a:t>
                      </a:r>
                    </a:p>
                  </a:txBody>
                  <a:tcPr/>
                </a:tc>
                <a:extLst>
                  <a:ext uri="{0D108BD9-81ED-4DB2-BD59-A6C34878D82A}">
                    <a16:rowId xmlns:a16="http://schemas.microsoft.com/office/drawing/2014/main" val="224673124"/>
                  </a:ext>
                </a:extLst>
              </a:tr>
            </a:tbl>
          </a:graphicData>
        </a:graphic>
      </p:graphicFrame>
      <p:pic>
        <p:nvPicPr>
          <p:cNvPr id="3" name="Picture 2">
            <a:extLst>
              <a:ext uri="{FF2B5EF4-FFF2-40B4-BE49-F238E27FC236}">
                <a16:creationId xmlns:a16="http://schemas.microsoft.com/office/drawing/2014/main" id="{855837EB-C439-4B56-9561-C6DA1C35E543}"/>
              </a:ext>
            </a:extLst>
          </p:cNvPr>
          <p:cNvPicPr>
            <a:picLocks noChangeAspect="1"/>
          </p:cNvPicPr>
          <p:nvPr/>
        </p:nvPicPr>
        <p:blipFill>
          <a:blip r:embed="rId8"/>
          <a:stretch>
            <a:fillRect/>
          </a:stretch>
        </p:blipFill>
        <p:spPr>
          <a:xfrm>
            <a:off x="4027746" y="841037"/>
            <a:ext cx="3800522" cy="1737511"/>
          </a:xfrm>
          <a:prstGeom prst="rect">
            <a:avLst/>
          </a:prstGeom>
        </p:spPr>
      </p:pic>
      <p:sp>
        <p:nvSpPr>
          <p:cNvPr id="14" name="Rectangle 13">
            <a:extLst>
              <a:ext uri="{FF2B5EF4-FFF2-40B4-BE49-F238E27FC236}">
                <a16:creationId xmlns:a16="http://schemas.microsoft.com/office/drawing/2014/main" id="{8BFBF7D0-3466-4C56-9D32-1DDF93F32F45}"/>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Tree>
    <p:extLst>
      <p:ext uri="{BB962C8B-B14F-4D97-AF65-F5344CB8AC3E}">
        <p14:creationId xmlns:p14="http://schemas.microsoft.com/office/powerpoint/2010/main" val="495639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9A7EF-F5F9-4B00-B469-BF87A354B4D1}"/>
              </a:ext>
            </a:extLst>
          </p:cNvPr>
          <p:cNvSpPr>
            <a:spLocks noGrp="1"/>
          </p:cNvSpPr>
          <p:nvPr>
            <p:ph type="title"/>
          </p:nvPr>
        </p:nvSpPr>
        <p:spPr/>
        <p:txBody>
          <a:bodyPr/>
          <a:lstStyle/>
          <a:p>
            <a:r>
              <a:rPr lang="en-US"/>
              <a:t>Game Insights - Sentiment Analysis</a:t>
            </a:r>
          </a:p>
        </p:txBody>
      </p:sp>
      <p:sp>
        <p:nvSpPr>
          <p:cNvPr id="3" name="Content Placeholder 2">
            <a:extLst>
              <a:ext uri="{FF2B5EF4-FFF2-40B4-BE49-F238E27FC236}">
                <a16:creationId xmlns:a16="http://schemas.microsoft.com/office/drawing/2014/main" id="{9BE095D4-166F-4D4B-BDAF-035F74AFDAC2}"/>
              </a:ext>
            </a:extLst>
          </p:cNvPr>
          <p:cNvSpPr>
            <a:spLocks noGrp="1"/>
          </p:cNvSpPr>
          <p:nvPr>
            <p:ph idx="1"/>
          </p:nvPr>
        </p:nvSpPr>
        <p:spPr/>
        <p:txBody>
          <a:bodyPr/>
          <a:lstStyle/>
          <a:p>
            <a:r>
              <a:rPr lang="en-US"/>
              <a:t>86% words are Neutral. 7% Negative and 7% Positive </a:t>
            </a:r>
          </a:p>
          <a:p>
            <a:r>
              <a:rPr lang="en-US"/>
              <a:t>Character Analysis: Harry – Positive, Hermione and Ron – Negative</a:t>
            </a:r>
          </a:p>
          <a:p>
            <a:r>
              <a:rPr lang="en-US"/>
              <a:t>Character Interaction Analysis:</a:t>
            </a:r>
          </a:p>
          <a:p>
            <a:pPr lvl="1"/>
            <a:r>
              <a:rPr lang="en-US"/>
              <a:t>Harry-Hermione and Hermione-Ron: Positive </a:t>
            </a:r>
          </a:p>
          <a:p>
            <a:pPr lvl="1"/>
            <a:r>
              <a:rPr lang="en-US"/>
              <a:t>Harry-Ron: Negative   </a:t>
            </a:r>
          </a:p>
          <a:p>
            <a:r>
              <a:rPr lang="en-US"/>
              <a:t>Overall script is balanced in negative and positive sentiments </a:t>
            </a:r>
          </a:p>
        </p:txBody>
      </p:sp>
      <p:sp>
        <p:nvSpPr>
          <p:cNvPr id="5" name="Rectangle 4">
            <a:extLst>
              <a:ext uri="{FF2B5EF4-FFF2-40B4-BE49-F238E27FC236}">
                <a16:creationId xmlns:a16="http://schemas.microsoft.com/office/drawing/2014/main" id="{35A18CD0-05F8-43C2-8BE8-D533332E13D8}"/>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Tree>
    <p:extLst>
      <p:ext uri="{BB962C8B-B14F-4D97-AF65-F5344CB8AC3E}">
        <p14:creationId xmlns:p14="http://schemas.microsoft.com/office/powerpoint/2010/main" val="3434823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a:t>A DATA-DRIVEN R.P.G.</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3622198056"/>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89089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t>Stitching the Data for R.P.G</a:t>
            </a:r>
          </a:p>
        </p:txBody>
      </p:sp>
      <p:sp>
        <p:nvSpPr>
          <p:cNvPr id="5" name="Content Placeholder 4">
            <a:extLst>
              <a:ext uri="{FF2B5EF4-FFF2-40B4-BE49-F238E27FC236}">
                <a16:creationId xmlns:a16="http://schemas.microsoft.com/office/drawing/2014/main" id="{D0D12ADC-F78C-4589-9184-FDC502B41284}"/>
              </a:ext>
            </a:extLst>
          </p:cNvPr>
          <p:cNvSpPr>
            <a:spLocks noGrp="1"/>
          </p:cNvSpPr>
          <p:nvPr>
            <p:ph idx="1"/>
          </p:nvPr>
        </p:nvSpPr>
        <p:spPr>
          <a:xfrm>
            <a:off x="913795" y="2419350"/>
            <a:ext cx="10353762" cy="3371849"/>
          </a:xfrm>
        </p:spPr>
        <p:txBody>
          <a:bodyPr>
            <a:normAutofit/>
          </a:bodyPr>
          <a:lstStyle/>
          <a:p>
            <a:r>
              <a:rPr lang="en-US" sz="2800" dirty="0"/>
              <a:t>Role playing of the characters in the game</a:t>
            </a:r>
          </a:p>
          <a:p>
            <a:r>
              <a:rPr lang="en-US" sz="2800" dirty="0"/>
              <a:t>Combining the data analyzed</a:t>
            </a:r>
          </a:p>
          <a:p>
            <a:r>
              <a:rPr lang="en-US" sz="2800" dirty="0"/>
              <a:t>Adapt the concept of data stitching methodology</a:t>
            </a:r>
          </a:p>
        </p:txBody>
      </p:sp>
      <p:sp>
        <p:nvSpPr>
          <p:cNvPr id="6" name="Rectangle 5">
            <a:extLst>
              <a:ext uri="{FF2B5EF4-FFF2-40B4-BE49-F238E27FC236}">
                <a16:creationId xmlns:a16="http://schemas.microsoft.com/office/drawing/2014/main" id="{FA8E1F35-964D-40D5-B603-D5BD39676733}"/>
              </a:ext>
            </a:extLst>
          </p:cNvPr>
          <p:cNvSpPr/>
          <p:nvPr/>
        </p:nvSpPr>
        <p:spPr>
          <a:xfrm>
            <a:off x="215220" y="214829"/>
            <a:ext cx="698575" cy="58940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03</a:t>
            </a:r>
          </a:p>
        </p:txBody>
      </p:sp>
    </p:spTree>
    <p:extLst>
      <p:ext uri="{BB962C8B-B14F-4D97-AF65-F5344CB8AC3E}">
        <p14:creationId xmlns:p14="http://schemas.microsoft.com/office/powerpoint/2010/main" val="3397106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E8AEC-E3EB-46FC-ACFC-C07FA065A4F5}"/>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Harry Potter</a:t>
            </a:r>
            <a:endParaRPr lang="en-US"/>
          </a:p>
        </p:txBody>
      </p:sp>
      <p:sp>
        <p:nvSpPr>
          <p:cNvPr id="24" name="Rectangle 23">
            <a:extLst>
              <a:ext uri="{FF2B5EF4-FFF2-40B4-BE49-F238E27FC236}">
                <a16:creationId xmlns:a16="http://schemas.microsoft.com/office/drawing/2014/main" id="{DD205681-7FB4-4D97-979A-6062830FF9F9}"/>
              </a:ext>
            </a:extLst>
          </p:cNvPr>
          <p:cNvSpPr/>
          <p:nvPr/>
        </p:nvSpPr>
        <p:spPr>
          <a:xfrm>
            <a:off x="215220" y="214829"/>
            <a:ext cx="698575" cy="58940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03</a:t>
            </a:r>
          </a:p>
        </p:txBody>
      </p:sp>
      <p:sp>
        <p:nvSpPr>
          <p:cNvPr id="3" name="Rectangle 2">
            <a:extLst>
              <a:ext uri="{FF2B5EF4-FFF2-40B4-BE49-F238E27FC236}">
                <a16:creationId xmlns:a16="http://schemas.microsoft.com/office/drawing/2014/main" id="{DAAEE764-1F77-42F6-ABB1-149DF6058D06}"/>
              </a:ext>
            </a:extLst>
          </p:cNvPr>
          <p:cNvSpPr/>
          <p:nvPr/>
        </p:nvSpPr>
        <p:spPr>
          <a:xfrm>
            <a:off x="3747398" y="2171700"/>
            <a:ext cx="2526397" cy="1774761"/>
          </a:xfrm>
          <a:prstGeom prst="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7C3A05C-D50F-42AD-98A0-B4DACD7F7984}"/>
              </a:ext>
            </a:extLst>
          </p:cNvPr>
          <p:cNvSpPr/>
          <p:nvPr/>
        </p:nvSpPr>
        <p:spPr>
          <a:xfrm>
            <a:off x="482600" y="2171700"/>
            <a:ext cx="3048000" cy="1752600"/>
          </a:xfrm>
          <a:prstGeom prst="rect">
            <a:avLst/>
          </a:prstGeom>
          <a:solidFill>
            <a:schemeClr val="tx1">
              <a:lumMod val="5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6" descr="Chart&#10;&#10;Description automatically generated">
            <a:extLst>
              <a:ext uri="{FF2B5EF4-FFF2-40B4-BE49-F238E27FC236}">
                <a16:creationId xmlns:a16="http://schemas.microsoft.com/office/drawing/2014/main" id="{61489476-2405-450E-9D76-8D82EFDBF2F1}"/>
              </a:ext>
            </a:extLst>
          </p:cNvPr>
          <p:cNvPicPr>
            <a:picLocks noChangeAspect="1"/>
          </p:cNvPicPr>
          <p:nvPr/>
        </p:nvPicPr>
        <p:blipFill>
          <a:blip r:embed="rId3"/>
          <a:stretch>
            <a:fillRect/>
          </a:stretch>
        </p:blipFill>
        <p:spPr>
          <a:xfrm>
            <a:off x="609599" y="2273300"/>
            <a:ext cx="2768601" cy="1372900"/>
          </a:xfrm>
          <a:prstGeom prst="rect">
            <a:avLst/>
          </a:prstGeom>
        </p:spPr>
      </p:pic>
      <p:sp>
        <p:nvSpPr>
          <p:cNvPr id="28" name="TextBox 27">
            <a:extLst>
              <a:ext uri="{FF2B5EF4-FFF2-40B4-BE49-F238E27FC236}">
                <a16:creationId xmlns:a16="http://schemas.microsoft.com/office/drawing/2014/main" id="{8CA23C66-6317-486E-AB46-52F88ECF67DF}"/>
              </a:ext>
            </a:extLst>
          </p:cNvPr>
          <p:cNvSpPr txBox="1"/>
          <p:nvPr/>
        </p:nvSpPr>
        <p:spPr>
          <a:xfrm>
            <a:off x="635000" y="363868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ea typeface="+mn-lt"/>
                <a:cs typeface="+mn-lt"/>
              </a:rPr>
              <a:t>Overall Story Line</a:t>
            </a:r>
            <a:endParaRPr lang="en-US" sz="1400" b="1" dirty="0"/>
          </a:p>
        </p:txBody>
      </p:sp>
      <p:pic>
        <p:nvPicPr>
          <p:cNvPr id="29" name="Picture 28" descr="Chart, pie chart&#10;&#10;Description automatically generated">
            <a:extLst>
              <a:ext uri="{FF2B5EF4-FFF2-40B4-BE49-F238E27FC236}">
                <a16:creationId xmlns:a16="http://schemas.microsoft.com/office/drawing/2014/main" id="{B7F31013-AC7D-4763-AD6E-AEA5169D9DC9}"/>
              </a:ext>
            </a:extLst>
          </p:cNvPr>
          <p:cNvPicPr>
            <a:picLocks noChangeAspect="1"/>
          </p:cNvPicPr>
          <p:nvPr/>
        </p:nvPicPr>
        <p:blipFill rotWithShape="1">
          <a:blip r:embed="rId4">
            <a:extLst>
              <a:ext uri="{28A0092B-C50C-407E-A947-70E740481C1C}">
                <a14:useLocalDpi xmlns:a14="http://schemas.microsoft.com/office/drawing/2010/main" val="0"/>
              </a:ext>
            </a:extLst>
          </a:blip>
          <a:srcRect l="7550" r="3968"/>
          <a:stretch/>
        </p:blipFill>
        <p:spPr>
          <a:xfrm>
            <a:off x="3899799" y="2233407"/>
            <a:ext cx="2272400" cy="1452685"/>
          </a:xfrm>
          <a:prstGeom prst="rect">
            <a:avLst/>
          </a:prstGeom>
        </p:spPr>
      </p:pic>
      <p:sp>
        <p:nvSpPr>
          <p:cNvPr id="30" name="TextBox 29">
            <a:extLst>
              <a:ext uri="{FF2B5EF4-FFF2-40B4-BE49-F238E27FC236}">
                <a16:creationId xmlns:a16="http://schemas.microsoft.com/office/drawing/2014/main" id="{71218942-626C-4BB2-8B00-EDB966B304DE}"/>
              </a:ext>
            </a:extLst>
          </p:cNvPr>
          <p:cNvSpPr txBox="1"/>
          <p:nvPr/>
        </p:nvSpPr>
        <p:spPr>
          <a:xfrm>
            <a:off x="3759200" y="3662388"/>
            <a:ext cx="25145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ea typeface="+mn-lt"/>
                <a:cs typeface="+mn-lt"/>
              </a:rPr>
              <a:t>Harry’s Sentiment</a:t>
            </a:r>
            <a:endParaRPr lang="en-US" sz="1400" b="1" dirty="0"/>
          </a:p>
        </p:txBody>
      </p:sp>
      <p:cxnSp>
        <p:nvCxnSpPr>
          <p:cNvPr id="6" name="Straight Connector 5">
            <a:extLst>
              <a:ext uri="{FF2B5EF4-FFF2-40B4-BE49-F238E27FC236}">
                <a16:creationId xmlns:a16="http://schemas.microsoft.com/office/drawing/2014/main" id="{8E459772-5524-4D2E-9A54-8529E755BA5B}"/>
              </a:ext>
            </a:extLst>
          </p:cNvPr>
          <p:cNvCxnSpPr>
            <a:cxnSpLocks/>
          </p:cNvCxnSpPr>
          <p:nvPr/>
        </p:nvCxnSpPr>
        <p:spPr>
          <a:xfrm>
            <a:off x="3644900" y="2171700"/>
            <a:ext cx="0" cy="178661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499644EE-6771-4931-BB73-E11BDB8C7153}"/>
              </a:ext>
            </a:extLst>
          </p:cNvPr>
          <p:cNvSpPr/>
          <p:nvPr/>
        </p:nvSpPr>
        <p:spPr>
          <a:xfrm>
            <a:off x="2718698" y="4227692"/>
            <a:ext cx="3555101" cy="1774761"/>
          </a:xfrm>
          <a:prstGeom prst="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Chart, histogram&#10;&#10;Description automatically generated">
            <a:extLst>
              <a:ext uri="{FF2B5EF4-FFF2-40B4-BE49-F238E27FC236}">
                <a16:creationId xmlns:a16="http://schemas.microsoft.com/office/drawing/2014/main" id="{72920360-6AE6-4D75-B70E-BD734FD440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2329" y="4322665"/>
            <a:ext cx="1613471" cy="1416414"/>
          </a:xfrm>
          <a:prstGeom prst="rect">
            <a:avLst/>
          </a:prstGeom>
        </p:spPr>
      </p:pic>
      <p:sp>
        <p:nvSpPr>
          <p:cNvPr id="33" name="TextBox 32">
            <a:extLst>
              <a:ext uri="{FF2B5EF4-FFF2-40B4-BE49-F238E27FC236}">
                <a16:creationId xmlns:a16="http://schemas.microsoft.com/office/drawing/2014/main" id="{312A6614-6B24-44C1-A586-F129B64490D0}"/>
              </a:ext>
            </a:extLst>
          </p:cNvPr>
          <p:cNvSpPr txBox="1"/>
          <p:nvPr/>
        </p:nvSpPr>
        <p:spPr>
          <a:xfrm>
            <a:off x="3143699" y="572722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ea typeface="+mn-lt"/>
                <a:cs typeface="+mn-lt"/>
              </a:rPr>
              <a:t>Interactions</a:t>
            </a:r>
            <a:endParaRPr lang="en-US" sz="1400" b="1" dirty="0"/>
          </a:p>
        </p:txBody>
      </p:sp>
      <p:pic>
        <p:nvPicPr>
          <p:cNvPr id="34" name="Picture 33" descr="Text&#10;&#10;Description automatically generated">
            <a:extLst>
              <a:ext uri="{FF2B5EF4-FFF2-40B4-BE49-F238E27FC236}">
                <a16:creationId xmlns:a16="http://schemas.microsoft.com/office/drawing/2014/main" id="{43184C35-05F7-4F81-9137-26BF61B22E52}"/>
              </a:ext>
            </a:extLst>
          </p:cNvPr>
          <p:cNvPicPr>
            <a:picLocks noChangeAspect="1"/>
          </p:cNvPicPr>
          <p:nvPr/>
        </p:nvPicPr>
        <p:blipFill rotWithShape="1">
          <a:blip r:embed="rId6">
            <a:extLst>
              <a:ext uri="{28A0092B-C50C-407E-A947-70E740481C1C}">
                <a14:useLocalDpi xmlns:a14="http://schemas.microsoft.com/office/drawing/2010/main" val="0"/>
              </a:ext>
            </a:extLst>
          </a:blip>
          <a:srcRect l="19132" r="21780"/>
          <a:stretch/>
        </p:blipFill>
        <p:spPr>
          <a:xfrm>
            <a:off x="4558728" y="4305377"/>
            <a:ext cx="1613471" cy="1445555"/>
          </a:xfrm>
          <a:prstGeom prst="rect">
            <a:avLst/>
          </a:prstGeom>
        </p:spPr>
      </p:pic>
      <p:sp>
        <p:nvSpPr>
          <p:cNvPr id="35" name="Rectangle 34">
            <a:extLst>
              <a:ext uri="{FF2B5EF4-FFF2-40B4-BE49-F238E27FC236}">
                <a16:creationId xmlns:a16="http://schemas.microsoft.com/office/drawing/2014/main" id="{B37D51AA-8FDC-4613-927E-8A6973AF780C}"/>
              </a:ext>
            </a:extLst>
          </p:cNvPr>
          <p:cNvSpPr/>
          <p:nvPr/>
        </p:nvSpPr>
        <p:spPr>
          <a:xfrm>
            <a:off x="489399" y="4227691"/>
            <a:ext cx="2025201" cy="1774761"/>
          </a:xfrm>
          <a:prstGeom prst="rect">
            <a:avLst/>
          </a:prstGeom>
          <a:solidFill>
            <a:schemeClr val="tx1">
              <a:lumMod val="5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Chart&#10;&#10;Description automatically generated">
            <a:extLst>
              <a:ext uri="{FF2B5EF4-FFF2-40B4-BE49-F238E27FC236}">
                <a16:creationId xmlns:a16="http://schemas.microsoft.com/office/drawing/2014/main" id="{A9EABE46-78C1-4A38-B4C9-4F9135169D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599" y="4274560"/>
            <a:ext cx="1765301" cy="1452668"/>
          </a:xfrm>
          <a:prstGeom prst="rect">
            <a:avLst/>
          </a:prstGeom>
        </p:spPr>
      </p:pic>
      <p:sp>
        <p:nvSpPr>
          <p:cNvPr id="37" name="TextBox 36">
            <a:extLst>
              <a:ext uri="{FF2B5EF4-FFF2-40B4-BE49-F238E27FC236}">
                <a16:creationId xmlns:a16="http://schemas.microsoft.com/office/drawing/2014/main" id="{47AEE80F-C943-4AFA-B3A5-B4F3E6864EAE}"/>
              </a:ext>
            </a:extLst>
          </p:cNvPr>
          <p:cNvSpPr txBox="1"/>
          <p:nvPr/>
        </p:nvSpPr>
        <p:spPr>
          <a:xfrm>
            <a:off x="536799" y="5710952"/>
            <a:ext cx="188018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ea typeface="+mn-lt"/>
                <a:cs typeface="+mn-lt"/>
              </a:rPr>
              <a:t>Word Frequency</a:t>
            </a:r>
            <a:endParaRPr lang="en-US" sz="1400" b="1" dirty="0"/>
          </a:p>
        </p:txBody>
      </p:sp>
      <p:cxnSp>
        <p:nvCxnSpPr>
          <p:cNvPr id="38" name="Straight Connector 37">
            <a:extLst>
              <a:ext uri="{FF2B5EF4-FFF2-40B4-BE49-F238E27FC236}">
                <a16:creationId xmlns:a16="http://schemas.microsoft.com/office/drawing/2014/main" id="{7DCC15C7-42B2-46A3-B6CE-8F39A719C928}"/>
              </a:ext>
            </a:extLst>
          </p:cNvPr>
          <p:cNvCxnSpPr>
            <a:cxnSpLocks/>
          </p:cNvCxnSpPr>
          <p:nvPr/>
        </p:nvCxnSpPr>
        <p:spPr>
          <a:xfrm>
            <a:off x="2628900" y="4241240"/>
            <a:ext cx="0" cy="1786612"/>
          </a:xfrm>
          <a:prstGeom prst="line">
            <a:avLst/>
          </a:prstGeom>
          <a:ln w="19050">
            <a:prstDash val="lgDashDot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9480EC9-893C-4C37-AF63-843C43CA5950}"/>
              </a:ext>
            </a:extLst>
          </p:cNvPr>
          <p:cNvCxnSpPr>
            <a:cxnSpLocks/>
          </p:cNvCxnSpPr>
          <p:nvPr/>
        </p:nvCxnSpPr>
        <p:spPr>
          <a:xfrm>
            <a:off x="489399" y="4089400"/>
            <a:ext cx="5784396" cy="0"/>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40" name="Content Placeholder 4">
            <a:extLst>
              <a:ext uri="{FF2B5EF4-FFF2-40B4-BE49-F238E27FC236}">
                <a16:creationId xmlns:a16="http://schemas.microsoft.com/office/drawing/2014/main" id="{053F53C0-318C-47E2-AE91-919D31D432D7}"/>
              </a:ext>
            </a:extLst>
          </p:cNvPr>
          <p:cNvSpPr txBox="1">
            <a:spLocks/>
          </p:cNvSpPr>
          <p:nvPr/>
        </p:nvSpPr>
        <p:spPr>
          <a:xfrm>
            <a:off x="6629400" y="2171701"/>
            <a:ext cx="5194299" cy="1917700"/>
          </a:xfrm>
          <a:prstGeom prst="rect">
            <a:avLst/>
          </a:prstGeom>
        </p:spPr>
        <p:txBody>
          <a:bodyP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800" dirty="0"/>
              <a:t>In the beginning part of the game when Harry is talking to Hermione:</a:t>
            </a:r>
          </a:p>
        </p:txBody>
      </p:sp>
      <p:sp>
        <p:nvSpPr>
          <p:cNvPr id="41" name="Rectangle: Rounded Corners 40">
            <a:extLst>
              <a:ext uri="{FF2B5EF4-FFF2-40B4-BE49-F238E27FC236}">
                <a16:creationId xmlns:a16="http://schemas.microsoft.com/office/drawing/2014/main" id="{F13E0C69-4914-4DDD-B0DF-E0E2AEDF54E9}"/>
              </a:ext>
            </a:extLst>
          </p:cNvPr>
          <p:cNvSpPr/>
          <p:nvPr/>
        </p:nvSpPr>
        <p:spPr>
          <a:xfrm>
            <a:off x="7099300" y="3924300"/>
            <a:ext cx="4127049" cy="207813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7C75FA11-0D19-493C-B00E-74DBBC2065C9}"/>
              </a:ext>
            </a:extLst>
          </p:cNvPr>
          <p:cNvSpPr txBox="1"/>
          <p:nvPr/>
        </p:nvSpPr>
        <p:spPr>
          <a:xfrm>
            <a:off x="7345252" y="4112569"/>
            <a:ext cx="3537443" cy="369332"/>
          </a:xfrm>
          <a:prstGeom prst="rect">
            <a:avLst/>
          </a:prstGeom>
          <a:noFill/>
        </p:spPr>
        <p:txBody>
          <a:bodyPr wrap="none" rtlCol="0">
            <a:spAutoFit/>
          </a:bodyPr>
          <a:lstStyle/>
          <a:p>
            <a:r>
              <a:rPr lang="en-US" b="1" dirty="0">
                <a:solidFill>
                  <a:schemeClr val="bg1"/>
                </a:solidFill>
              </a:rPr>
              <a:t>Story is slightly Positive (Beginning)</a:t>
            </a:r>
          </a:p>
        </p:txBody>
      </p:sp>
      <p:sp>
        <p:nvSpPr>
          <p:cNvPr id="43" name="Rectangle 42">
            <a:extLst>
              <a:ext uri="{FF2B5EF4-FFF2-40B4-BE49-F238E27FC236}">
                <a16:creationId xmlns:a16="http://schemas.microsoft.com/office/drawing/2014/main" id="{DD9E2207-16EF-4335-8E9E-DFA372A9C225}"/>
              </a:ext>
            </a:extLst>
          </p:cNvPr>
          <p:cNvSpPr/>
          <p:nvPr/>
        </p:nvSpPr>
        <p:spPr>
          <a:xfrm>
            <a:off x="7417160" y="4622800"/>
            <a:ext cx="964840" cy="108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5CA50C63-C148-43E3-9065-4FAAC67857B7}"/>
              </a:ext>
            </a:extLst>
          </p:cNvPr>
          <p:cNvSpPr txBox="1"/>
          <p:nvPr/>
        </p:nvSpPr>
        <p:spPr>
          <a:xfrm>
            <a:off x="7417161" y="4773036"/>
            <a:ext cx="964840" cy="830997"/>
          </a:xfrm>
          <a:prstGeom prst="rect">
            <a:avLst/>
          </a:prstGeom>
          <a:noFill/>
        </p:spPr>
        <p:txBody>
          <a:bodyPr wrap="square" rtlCol="0">
            <a:spAutoFit/>
          </a:bodyPr>
          <a:lstStyle/>
          <a:p>
            <a:r>
              <a:rPr lang="en-US" sz="1600" b="1" dirty="0">
                <a:solidFill>
                  <a:schemeClr val="bg1"/>
                </a:solidFill>
              </a:rPr>
              <a:t>Harry is slightly Negative</a:t>
            </a:r>
          </a:p>
        </p:txBody>
      </p:sp>
      <p:sp>
        <p:nvSpPr>
          <p:cNvPr id="45" name="Rectangle 44">
            <a:extLst>
              <a:ext uri="{FF2B5EF4-FFF2-40B4-BE49-F238E27FC236}">
                <a16:creationId xmlns:a16="http://schemas.microsoft.com/office/drawing/2014/main" id="{2E7FE216-EAF8-4690-8050-E02D6936285D}"/>
              </a:ext>
            </a:extLst>
          </p:cNvPr>
          <p:cNvSpPr/>
          <p:nvPr/>
        </p:nvSpPr>
        <p:spPr>
          <a:xfrm>
            <a:off x="8508461" y="4619951"/>
            <a:ext cx="964840" cy="108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C97C0E5-CEC6-45FD-AD9E-C04F3D7CDD2B}"/>
              </a:ext>
            </a:extLst>
          </p:cNvPr>
          <p:cNvSpPr txBox="1"/>
          <p:nvPr/>
        </p:nvSpPr>
        <p:spPr>
          <a:xfrm>
            <a:off x="8508462" y="4719387"/>
            <a:ext cx="964840" cy="954107"/>
          </a:xfrm>
          <a:prstGeom prst="rect">
            <a:avLst/>
          </a:prstGeom>
          <a:noFill/>
        </p:spPr>
        <p:txBody>
          <a:bodyPr wrap="square" rtlCol="0">
            <a:spAutoFit/>
          </a:bodyPr>
          <a:lstStyle/>
          <a:p>
            <a:r>
              <a:rPr lang="en-US" sz="1400" b="1" dirty="0">
                <a:solidFill>
                  <a:schemeClr val="bg1"/>
                </a:solidFill>
              </a:rPr>
              <a:t>Positive interaction with Hermione</a:t>
            </a:r>
          </a:p>
        </p:txBody>
      </p:sp>
      <p:sp>
        <p:nvSpPr>
          <p:cNvPr id="47" name="TextBox 46">
            <a:extLst>
              <a:ext uri="{FF2B5EF4-FFF2-40B4-BE49-F238E27FC236}">
                <a16:creationId xmlns:a16="http://schemas.microsoft.com/office/drawing/2014/main" id="{21057F75-4B7D-4E07-AD50-AD5B2096A5A2}"/>
              </a:ext>
            </a:extLst>
          </p:cNvPr>
          <p:cNvSpPr txBox="1"/>
          <p:nvPr/>
        </p:nvSpPr>
        <p:spPr>
          <a:xfrm>
            <a:off x="9664700" y="4424403"/>
            <a:ext cx="1473200" cy="1477328"/>
          </a:xfrm>
          <a:prstGeom prst="rect">
            <a:avLst/>
          </a:prstGeom>
          <a:noFill/>
        </p:spPr>
        <p:txBody>
          <a:bodyPr wrap="square" rtlCol="0">
            <a:spAutoFit/>
          </a:bodyPr>
          <a:lstStyle/>
          <a:p>
            <a:pPr algn="ctr"/>
            <a:r>
              <a:rPr lang="en-US" b="1" dirty="0">
                <a:solidFill>
                  <a:srgbClr val="006600"/>
                </a:solidFill>
              </a:rPr>
              <a:t>Good</a:t>
            </a:r>
          </a:p>
          <a:p>
            <a:pPr algn="ctr"/>
            <a:r>
              <a:rPr lang="en-US" b="1" dirty="0">
                <a:solidFill>
                  <a:srgbClr val="006600"/>
                </a:solidFill>
              </a:rPr>
              <a:t>Brilliant</a:t>
            </a:r>
          </a:p>
          <a:p>
            <a:pPr algn="ctr"/>
            <a:r>
              <a:rPr lang="en-US" b="1" dirty="0">
                <a:solidFill>
                  <a:srgbClr val="006600"/>
                </a:solidFill>
              </a:rPr>
              <a:t>Great</a:t>
            </a:r>
          </a:p>
          <a:p>
            <a:pPr algn="ctr"/>
            <a:r>
              <a:rPr lang="en-US" b="1" dirty="0">
                <a:solidFill>
                  <a:srgbClr val="006600"/>
                </a:solidFill>
              </a:rPr>
              <a:t>Thank</a:t>
            </a:r>
          </a:p>
          <a:p>
            <a:pPr algn="ctr"/>
            <a:r>
              <a:rPr lang="en-US" b="1" dirty="0">
                <a:solidFill>
                  <a:srgbClr val="006600"/>
                </a:solidFill>
              </a:rPr>
              <a:t>Promise</a:t>
            </a:r>
          </a:p>
        </p:txBody>
      </p:sp>
    </p:spTree>
    <p:extLst>
      <p:ext uri="{BB962C8B-B14F-4D97-AF65-F5344CB8AC3E}">
        <p14:creationId xmlns:p14="http://schemas.microsoft.com/office/powerpoint/2010/main" val="2972733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Application </a:t>
            </a:r>
          </a:p>
        </p:txBody>
      </p:sp>
      <p:sp>
        <p:nvSpPr>
          <p:cNvPr id="5" name="Content Placeholder 4">
            <a:extLst>
              <a:ext uri="{FF2B5EF4-FFF2-40B4-BE49-F238E27FC236}">
                <a16:creationId xmlns:a16="http://schemas.microsoft.com/office/drawing/2014/main" id="{D0D12ADC-F78C-4589-9184-FDC502B41284}"/>
              </a:ext>
            </a:extLst>
          </p:cNvPr>
          <p:cNvSpPr>
            <a:spLocks noGrp="1"/>
          </p:cNvSpPr>
          <p:nvPr>
            <p:ph idx="1"/>
          </p:nvPr>
        </p:nvSpPr>
        <p:spPr/>
        <p:txBody>
          <a:bodyPr>
            <a:normAutofit/>
          </a:bodyPr>
          <a:lstStyle/>
          <a:p>
            <a:pPr indent="-305435"/>
            <a:r>
              <a:rPr lang="en-US" sz="28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Social network and Sentiment Analysis combination </a:t>
            </a:r>
          </a:p>
          <a:p>
            <a:pPr indent="-305435"/>
            <a:r>
              <a:rPr lang="en-US" sz="28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Help with appropriate content building process in RPG . </a:t>
            </a:r>
          </a:p>
          <a:p>
            <a:pPr indent="-305435"/>
            <a:r>
              <a:rPr lang="en-US" sz="28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Apporiate age-limitation , identify target customers</a:t>
            </a:r>
          </a:p>
          <a:p>
            <a:pPr indent="-305435"/>
            <a:r>
              <a:rPr lang="en-US" sz="2800">
                <a:ln>
                  <a:solidFill>
                    <a:prstClr val="black">
                      <a:lumMod val="75000"/>
                      <a:lumOff val="25000"/>
                      <a:alpha val="10000"/>
                    </a:prstClr>
                  </a:solidFill>
                </a:ln>
                <a:effectLst>
                  <a:outerShdw blurRad="9525" dist="25400" dir="14640000" algn="tl" rotWithShape="0">
                    <a:prstClr val="black">
                      <a:alpha val="30000"/>
                    </a:prstClr>
                  </a:outerShdw>
                </a:effectLst>
              </a:rPr>
              <a:t>Build different version for different age-group</a:t>
            </a:r>
          </a:p>
          <a:p>
            <a:pPr indent="-305435"/>
            <a:r>
              <a:rPr lang="en-US" sz="2800">
                <a:ln>
                  <a:solidFill>
                    <a:prstClr val="black">
                      <a:lumMod val="75000"/>
                      <a:lumOff val="25000"/>
                      <a:alpha val="10000"/>
                    </a:prstClr>
                  </a:solidFill>
                </a:ln>
                <a:effectLst>
                  <a:outerShdw blurRad="9525" dist="25400" dir="14640000" algn="tl" rotWithShape="0">
                    <a:prstClr val="black">
                      <a:alpha val="30000"/>
                    </a:prstClr>
                  </a:outerShdw>
                </a:effectLst>
              </a:rPr>
              <a:t>Age limit 14-15 due to violent content , extreme feeling , sadness, and dark part.</a:t>
            </a:r>
          </a:p>
          <a:p>
            <a:pPr indent="-305435"/>
            <a:endParaRPr lang="en-US" sz="28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6" name="Rectangle 5">
            <a:extLst>
              <a:ext uri="{FF2B5EF4-FFF2-40B4-BE49-F238E27FC236}">
                <a16:creationId xmlns:a16="http://schemas.microsoft.com/office/drawing/2014/main" id="{5E7FCAFC-C9DE-43B6-BCCC-2C4AACF03317}"/>
              </a:ext>
            </a:extLst>
          </p:cNvPr>
          <p:cNvSpPr/>
          <p:nvPr/>
        </p:nvSpPr>
        <p:spPr>
          <a:xfrm>
            <a:off x="215220" y="214829"/>
            <a:ext cx="698575" cy="58940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03</a:t>
            </a:r>
          </a:p>
        </p:txBody>
      </p:sp>
    </p:spTree>
    <p:extLst>
      <p:ext uri="{BB962C8B-B14F-4D97-AF65-F5344CB8AC3E}">
        <p14:creationId xmlns:p14="http://schemas.microsoft.com/office/powerpoint/2010/main" val="2018180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a:t>Questions</a:t>
            </a:r>
          </a:p>
        </p:txBody>
      </p:sp>
      <p:sp>
        <p:nvSpPr>
          <p:cNvPr id="5" name="Content Placeholder 4">
            <a:extLst>
              <a:ext uri="{FF2B5EF4-FFF2-40B4-BE49-F238E27FC236}">
                <a16:creationId xmlns:a16="http://schemas.microsoft.com/office/drawing/2014/main" id="{D0D12ADC-F78C-4589-9184-FDC502B41284}"/>
              </a:ext>
            </a:extLst>
          </p:cNvPr>
          <p:cNvSpPr>
            <a:spLocks noGrp="1"/>
          </p:cNvSpPr>
          <p:nvPr>
            <p:ph idx="1"/>
          </p:nvPr>
        </p:nvSpPr>
        <p:spPr>
          <a:xfrm>
            <a:off x="913795" y="1709562"/>
            <a:ext cx="10353762" cy="4608451"/>
          </a:xfrm>
        </p:spPr>
        <p:txBody>
          <a:bodyPr>
            <a:normAutofit fontScale="92500" lnSpcReduction="20000"/>
          </a:bodyPr>
          <a:lstStyle/>
          <a:p>
            <a:pPr indent="-305435"/>
            <a:r>
              <a:rPr lang="en-US" sz="2800">
                <a:ln>
                  <a:solidFill>
                    <a:prstClr val="black">
                      <a:lumMod val="75000"/>
                      <a:lumOff val="25000"/>
                      <a:alpha val="10000"/>
                    </a:prstClr>
                  </a:solidFill>
                </a:ln>
                <a:effectLst>
                  <a:outerShdw blurRad="9525" dist="25400" dir="14640000" algn="tl" rotWithShape="0">
                    <a:prstClr val="black">
                      <a:alpha val="30000"/>
                    </a:prstClr>
                  </a:outerShdw>
                </a:effectLst>
              </a:rPr>
              <a:t>The relationship between sentisement and revenue </a:t>
            </a:r>
          </a:p>
          <a:p>
            <a:pPr indent="-305435"/>
            <a:r>
              <a:rPr lang="en-US" sz="2800">
                <a:ln>
                  <a:solidFill>
                    <a:prstClr val="black">
                      <a:lumMod val="75000"/>
                      <a:lumOff val="25000"/>
                      <a:alpha val="10000"/>
                    </a:prstClr>
                  </a:solidFill>
                </a:ln>
                <a:effectLst>
                  <a:outerShdw blurRad="9525" dist="25400" dir="14640000" algn="tl" rotWithShape="0">
                    <a:prstClr val="black">
                      <a:alpha val="30000"/>
                    </a:prstClr>
                  </a:outerShdw>
                </a:effectLst>
              </a:rPr>
              <a:t>"</a:t>
            </a:r>
            <a:r>
              <a:rPr lang="en-US" sz="28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In terms of inflation-adjusted domestic grosses, they are ranked: </a:t>
            </a:r>
            <a:r>
              <a:rPr lang="en-US" sz="2800" i="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Sorcerer’s Stone </a:t>
            </a:r>
            <a:r>
              <a:rPr lang="en-US" sz="28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($526 million), </a:t>
            </a:r>
            <a:r>
              <a:rPr lang="en-US" sz="2800" i="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Deathly Hallows part II </a:t>
            </a:r>
            <a:r>
              <a:rPr lang="en-US" sz="28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($451 million), </a:t>
            </a:r>
            <a:r>
              <a:rPr lang="en-US" sz="2800" i="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Goblet of Fire </a:t>
            </a:r>
            <a:r>
              <a:rPr lang="en-US" sz="28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($426 million), </a:t>
            </a:r>
            <a:r>
              <a:rPr lang="en-US" sz="2800" i="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Chamber of Secrets </a:t>
            </a:r>
            <a:r>
              <a:rPr lang="en-US" sz="28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($423 million), </a:t>
            </a:r>
            <a:r>
              <a:rPr lang="en-US" sz="2800" i="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Order of the Phoenix </a:t>
            </a:r>
            <a:r>
              <a:rPr lang="en-US" sz="28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($400 million), </a:t>
            </a:r>
            <a:r>
              <a:rPr lang="en-US" sz="2800" i="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Half-Blood Prince </a:t>
            </a:r>
            <a:r>
              <a:rPr lang="en-US" sz="28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($381 million), </a:t>
            </a:r>
            <a:r>
              <a:rPr lang="en-US" sz="2800" i="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Prisoner of Azkaban </a:t>
            </a:r>
            <a:r>
              <a:rPr lang="en-US" sz="28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($379 million) and </a:t>
            </a:r>
            <a:r>
              <a:rPr lang="en-US" sz="2800" i="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Deathly Hallows part I </a:t>
            </a:r>
            <a:r>
              <a:rPr lang="en-US" sz="28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($349 million).</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28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Unusually low-grossing installment (</a:t>
            </a:r>
            <a:r>
              <a:rPr lang="en-US" sz="2800" i="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Prisoner of Azkaban</a:t>
            </a:r>
            <a:r>
              <a:rPr lang="en-US" sz="28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and the unusually high-grossing chapter (</a:t>
            </a:r>
            <a:r>
              <a:rPr lang="en-US" sz="2800" i="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Deathly Hallows part 2</a:t>
            </a:r>
            <a:r>
              <a:rPr lang="en-US" sz="28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a:t>
            </a:r>
          </a:p>
          <a:p>
            <a:pPr indent="-305435"/>
            <a:r>
              <a:rPr lang="en-US" sz="28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https://www.forbes.com/sites/scottmendelson/2020/08/13/harry-potter-movies-ranked-box-office-jk-rowling-emma-watson-daniel-radcliffe/?sh=37c35e7152da</a:t>
            </a:r>
          </a:p>
          <a:p>
            <a:pPr indent="-305435"/>
            <a:endParaRPr lang="en-US" sz="28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2800" i="1">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28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1404780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t>Appendix</a:t>
            </a:r>
          </a:p>
        </p:txBody>
      </p:sp>
      <p:sp>
        <p:nvSpPr>
          <p:cNvPr id="7" name="Rectangle 6">
            <a:extLst>
              <a:ext uri="{FF2B5EF4-FFF2-40B4-BE49-F238E27FC236}">
                <a16:creationId xmlns:a16="http://schemas.microsoft.com/office/drawing/2014/main" id="{AD540103-D234-410E-80CB-A23D3FC0871F}"/>
              </a:ext>
            </a:extLst>
          </p:cNvPr>
          <p:cNvSpPr/>
          <p:nvPr/>
        </p:nvSpPr>
        <p:spPr>
          <a:xfrm>
            <a:off x="1361838" y="3326881"/>
            <a:ext cx="9905719" cy="707886"/>
          </a:xfrm>
          <a:prstGeom prst="rect">
            <a:avLst/>
          </a:prstGeom>
          <a:solidFill>
            <a:schemeClr val="tx1">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4EA758B-DBFB-4531-A333-4F5990F34130}"/>
              </a:ext>
            </a:extLst>
          </p:cNvPr>
          <p:cNvSpPr txBox="1"/>
          <p:nvPr/>
        </p:nvSpPr>
        <p:spPr>
          <a:xfrm>
            <a:off x="2102672" y="3326881"/>
            <a:ext cx="7840318" cy="707886"/>
          </a:xfrm>
          <a:prstGeom prst="rect">
            <a:avLst/>
          </a:prstGeom>
          <a:noFill/>
        </p:spPr>
        <p:txBody>
          <a:bodyPr wrap="square" rtlCol="0">
            <a:spAutoFit/>
          </a:bodyPr>
          <a:lstStyle/>
          <a:p>
            <a:pPr algn="ctr"/>
            <a:r>
              <a:rPr lang="en-US" sz="4000" dirty="0">
                <a:solidFill>
                  <a:schemeClr val="bg1"/>
                </a:solidFill>
              </a:rPr>
              <a:t>Sample of R.P.G</a:t>
            </a:r>
          </a:p>
        </p:txBody>
      </p:sp>
    </p:spTree>
    <p:extLst>
      <p:ext uri="{BB962C8B-B14F-4D97-AF65-F5344CB8AC3E}">
        <p14:creationId xmlns:p14="http://schemas.microsoft.com/office/powerpoint/2010/main" val="1719301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pic>
        <p:nvPicPr>
          <p:cNvPr id="4" name="Picture 3">
            <a:extLst>
              <a:ext uri="{FF2B5EF4-FFF2-40B4-BE49-F238E27FC236}">
                <a16:creationId xmlns:a16="http://schemas.microsoft.com/office/drawing/2014/main" id="{C0428670-A86F-4DA0-A058-8384C84B16BE}"/>
              </a:ext>
            </a:extLst>
          </p:cNvPr>
          <p:cNvPicPr>
            <a:picLocks noChangeAspect="1"/>
          </p:cNvPicPr>
          <p:nvPr/>
        </p:nvPicPr>
        <p:blipFill rotWithShape="1">
          <a:blip r:embed="rId2"/>
          <a:srcRect l="8052" r="3059"/>
          <a:stretch/>
        </p:blipFill>
        <p:spPr>
          <a:xfrm>
            <a:off x="20" y="10"/>
            <a:ext cx="6095980" cy="6857990"/>
          </a:xfrm>
          <a:custGeom>
            <a:avLst/>
            <a:gdLst/>
            <a:ahLst/>
            <a:cxnLst/>
            <a:rect l="l" t="t" r="r" b="b"/>
            <a:pathLst>
              <a:path w="6096000" h="6858000">
                <a:moveTo>
                  <a:pt x="0" y="0"/>
                </a:moveTo>
                <a:lnTo>
                  <a:pt x="2758239" y="0"/>
                </a:lnTo>
                <a:lnTo>
                  <a:pt x="2916747" y="218181"/>
                </a:lnTo>
                <a:cubicBezTo>
                  <a:pt x="3525935" y="1023180"/>
                  <a:pt x="4281133" y="1818277"/>
                  <a:pt x="4839749" y="2631787"/>
                </a:cubicBezTo>
                <a:cubicBezTo>
                  <a:pt x="5571203" y="3696928"/>
                  <a:pt x="6122704" y="4799581"/>
                  <a:pt x="6095001" y="5672947"/>
                </a:cubicBezTo>
                <a:cubicBezTo>
                  <a:pt x="6083564" y="6040467"/>
                  <a:pt x="5972980" y="6348559"/>
                  <a:pt x="5792922" y="6612444"/>
                </a:cubicBezTo>
                <a:cubicBezTo>
                  <a:pt x="5755410" y="6667420"/>
                  <a:pt x="5714882" y="6720477"/>
                  <a:pt x="5671607" y="6771753"/>
                </a:cubicBezTo>
                <a:lnTo>
                  <a:pt x="5591643" y="6858000"/>
                </a:lnTo>
                <a:lnTo>
                  <a:pt x="0" y="6858000"/>
                </a:lnTo>
                <a:close/>
              </a:path>
            </a:pathLst>
          </a:custGeom>
        </p:spPr>
      </p:pic>
      <p:sp>
        <p:nvSpPr>
          <p:cNvPr id="11" name="Freeform: Shape 10">
            <a:extLst>
              <a:ext uri="{FF2B5EF4-FFF2-40B4-BE49-F238E27FC236}">
                <a16:creationId xmlns:a16="http://schemas.microsoft.com/office/drawing/2014/main" id="{55F5D1E8-E605-4EFC-8912-6E191F84F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2400596"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E8317F36-950C-A64B-976F-96D23623FEF2}"/>
              </a:ext>
            </a:extLst>
          </p:cNvPr>
          <p:cNvSpPr>
            <a:spLocks noGrp="1"/>
          </p:cNvSpPr>
          <p:nvPr>
            <p:ph type="ctrTitle"/>
          </p:nvPr>
        </p:nvSpPr>
        <p:spPr>
          <a:xfrm>
            <a:off x="6858000" y="1524000"/>
            <a:ext cx="4572000" cy="2286000"/>
          </a:xfrm>
        </p:spPr>
        <p:txBody>
          <a:bodyPr>
            <a:normAutofit/>
          </a:bodyPr>
          <a:lstStyle/>
          <a:p>
            <a:pPr algn="l"/>
            <a:r>
              <a:rPr lang="en-US" sz="4400" dirty="0"/>
              <a:t>Deathly Hallows 	Part One </a:t>
            </a:r>
            <a:br>
              <a:rPr lang="en-US" sz="4400" dirty="0"/>
            </a:br>
            <a:endParaRPr lang="en-US" sz="4400" dirty="0"/>
          </a:p>
        </p:txBody>
      </p:sp>
      <p:sp>
        <p:nvSpPr>
          <p:cNvPr id="3" name="Subtitle 2">
            <a:extLst>
              <a:ext uri="{FF2B5EF4-FFF2-40B4-BE49-F238E27FC236}">
                <a16:creationId xmlns:a16="http://schemas.microsoft.com/office/drawing/2014/main" id="{09D6E763-987A-6C4E-891B-099C39B5CD38}"/>
              </a:ext>
            </a:extLst>
          </p:cNvPr>
          <p:cNvSpPr>
            <a:spLocks noGrp="1"/>
          </p:cNvSpPr>
          <p:nvPr>
            <p:ph type="subTitle" idx="1"/>
          </p:nvPr>
        </p:nvSpPr>
        <p:spPr>
          <a:xfrm>
            <a:off x="6858000" y="4571999"/>
            <a:ext cx="4572000" cy="1524000"/>
          </a:xfrm>
        </p:spPr>
        <p:txBody>
          <a:bodyPr>
            <a:normAutofit/>
          </a:bodyPr>
          <a:lstStyle/>
          <a:p>
            <a:pPr algn="l"/>
            <a:r>
              <a:rPr lang="en-US" dirty="0"/>
              <a:t>	           </a:t>
            </a:r>
            <a:r>
              <a:rPr lang="en-US" dirty="0">
                <a:hlinkClick r:id="" action="ppaction://hlinkshowjump?jump=nextslide">
                  <a:snd r:embed="rId3" name="type.wav"/>
                </a:hlinkClick>
              </a:rPr>
              <a:t>Log In </a:t>
            </a:r>
            <a:endParaRPr lang="en-US" dirty="0"/>
          </a:p>
        </p:txBody>
      </p:sp>
    </p:spTree>
    <p:extLst>
      <p:ext uri="{BB962C8B-B14F-4D97-AF65-F5344CB8AC3E}">
        <p14:creationId xmlns:p14="http://schemas.microsoft.com/office/powerpoint/2010/main" val="2469387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pic>
        <p:nvPicPr>
          <p:cNvPr id="3" name="Picture 2">
            <a:extLst>
              <a:ext uri="{FF2B5EF4-FFF2-40B4-BE49-F238E27FC236}">
                <a16:creationId xmlns:a16="http://schemas.microsoft.com/office/drawing/2014/main" id="{23B835B7-CBB0-274F-B894-49ED6029A8C7}"/>
              </a:ext>
            </a:extLst>
          </p:cNvPr>
          <p:cNvPicPr>
            <a:picLocks noChangeAspect="1"/>
          </p:cNvPicPr>
          <p:nvPr/>
        </p:nvPicPr>
        <p:blipFill rotWithShape="1">
          <a:blip r:embed="rId2"/>
          <a:srcRect t="19066" r="1" b="29567"/>
          <a:stretch/>
        </p:blipFill>
        <p:spPr>
          <a:xfrm>
            <a:off x="5264728" y="3"/>
            <a:ext cx="6927271" cy="5330948"/>
          </a:xfrm>
          <a:custGeom>
            <a:avLst/>
            <a:gdLst/>
            <a:ahLst/>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p:spPr>
      </p:pic>
      <p:sp>
        <p:nvSpPr>
          <p:cNvPr id="16" name="Freeform: Shape 15">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13836839-04CA-9C4A-87F6-04B80C2E23C2}"/>
              </a:ext>
            </a:extLst>
          </p:cNvPr>
          <p:cNvSpPr>
            <a:spLocks noGrp="1"/>
          </p:cNvSpPr>
          <p:nvPr>
            <p:ph type="title"/>
          </p:nvPr>
        </p:nvSpPr>
        <p:spPr>
          <a:xfrm>
            <a:off x="-1" y="0"/>
            <a:ext cx="4842691" cy="1041400"/>
          </a:xfrm>
        </p:spPr>
        <p:txBody>
          <a:bodyPr vert="horz" lIns="91440" tIns="45720" rIns="91440" bIns="45720" rtlCol="0" anchor="b">
            <a:normAutofit fontScale="90000"/>
          </a:bodyPr>
          <a:lstStyle/>
          <a:p>
            <a:r>
              <a:rPr lang="en-US" kern="1200" dirty="0">
                <a:solidFill>
                  <a:schemeClr val="tx1"/>
                </a:solidFill>
                <a:latin typeface="+mj-lt"/>
                <a:ea typeface="+mj-ea"/>
                <a:cs typeface="+mj-cs"/>
              </a:rPr>
              <a:t> Dumbledore’s Army </a:t>
            </a:r>
          </a:p>
        </p:txBody>
      </p:sp>
      <p:sp>
        <p:nvSpPr>
          <p:cNvPr id="4" name="TextBox 3">
            <a:extLst>
              <a:ext uri="{FF2B5EF4-FFF2-40B4-BE49-F238E27FC236}">
                <a16:creationId xmlns:a16="http://schemas.microsoft.com/office/drawing/2014/main" id="{F486F337-390C-B244-846F-FA8495D97FFC}"/>
              </a:ext>
            </a:extLst>
          </p:cNvPr>
          <p:cNvSpPr txBox="1"/>
          <p:nvPr/>
        </p:nvSpPr>
        <p:spPr>
          <a:xfrm>
            <a:off x="126863" y="1267861"/>
            <a:ext cx="4098771" cy="41242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FFFFFF"/>
                </a:solidFill>
                <a:effectLst/>
                <a:uLnTx/>
                <a:uFillTx/>
                <a:latin typeface="Brush Script MT" panose="03060802040406070304" pitchFamily="66" charset="-122"/>
                <a:ea typeface="Brush Script MT" panose="03060802040406070304" pitchFamily="66" charset="-122"/>
                <a:cs typeface="Brush Script MT" panose="03060802040406070304" pitchFamily="66" charset="-122"/>
              </a:rPr>
              <a:t>Harry Potter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	The funder of Dumbledore’s Army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Magical abilities and skills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Defense Against the Dark Arts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err="1">
                <a:ln>
                  <a:noFill/>
                </a:ln>
                <a:solidFill>
                  <a:srgbClr val="FFFFFF"/>
                </a:solidFill>
                <a:effectLst/>
                <a:uLnTx/>
                <a:uFillTx/>
                <a:latin typeface="Avenir Next LT Pro"/>
                <a:ea typeface="+mn-ea"/>
                <a:cs typeface="+mn-cs"/>
              </a:rPr>
              <a:t>Parseltongue</a:t>
            </a: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  </a:t>
            </a:r>
            <a:r>
              <a:rPr kumimoji="0" lang="en-US" sz="1800" b="1" i="0" u="none" strike="noStrike" kern="1200" cap="none" spc="0" normalizeH="0" baseline="0" noProof="0" dirty="0">
                <a:ln>
                  <a:noFill/>
                </a:ln>
                <a:solidFill>
                  <a:srgbClr val="FFFFFF"/>
                </a:solidFill>
                <a:effectLst/>
                <a:uLnTx/>
                <a:uFillTx/>
                <a:latin typeface="Avenir Next LT Pro"/>
                <a:ea typeface="+mn-ea"/>
                <a:cs typeface="+mn-cs"/>
              </a:rPr>
              <a:t>Insight into Voldemort’s mand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Artifact  : </a:t>
            </a:r>
            <a:r>
              <a:rPr kumimoji="0" lang="en-US" sz="1800" b="0" i="0" u="none" strike="noStrike" kern="1200" cap="none" spc="0" normalizeH="0" baseline="0" noProof="0" dirty="0">
                <a:ln>
                  <a:noFill/>
                </a:ln>
                <a:solidFill>
                  <a:srgbClr val="FFFFFF"/>
                </a:solidFill>
                <a:effectLst/>
                <a:uLnTx/>
                <a:uFillTx/>
                <a:latin typeface="Apple Chancery" panose="03020702040506060504" pitchFamily="66" charset="-79"/>
                <a:ea typeface="+mn-ea"/>
                <a:cs typeface="Apple Chancery" panose="03020702040506060504" pitchFamily="66" charset="-79"/>
              </a:rPr>
              <a:t>Clock of invisibility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ple Chancery" panose="03020702040506060504" pitchFamily="66" charset="-79"/>
                <a:ea typeface="+mn-ea"/>
                <a:cs typeface="Apple Chancery" panose="03020702040506060504" pitchFamily="66" charset="-79"/>
              </a:rPr>
              <a:t>	  </a:t>
            </a:r>
            <a:r>
              <a:rPr kumimoji="0" lang="en-US" sz="1800" b="0" i="0" u="none" strike="noStrike" kern="1200" cap="none" spc="0" normalizeH="0" baseline="0" noProof="0" dirty="0" err="1">
                <a:ln>
                  <a:noFill/>
                </a:ln>
                <a:solidFill>
                  <a:srgbClr val="FFFFFF"/>
                </a:solidFill>
                <a:effectLst/>
                <a:uLnTx/>
                <a:uFillTx/>
                <a:latin typeface="Apple Chancery" panose="03020702040506060504" pitchFamily="66" charset="-79"/>
                <a:ea typeface="+mn-ea"/>
                <a:cs typeface="Apple Chancery" panose="03020702040506060504" pitchFamily="66" charset="-79"/>
              </a:rPr>
              <a:t>Godric</a:t>
            </a:r>
            <a:r>
              <a:rPr kumimoji="0" lang="en-US" sz="1800" b="0" i="0" u="none" strike="noStrike" kern="1200" cap="none" spc="0" normalizeH="0" baseline="0" noProof="0" dirty="0">
                <a:ln>
                  <a:noFill/>
                </a:ln>
                <a:solidFill>
                  <a:srgbClr val="FFFFFF"/>
                </a:solidFill>
                <a:effectLst/>
                <a:uLnTx/>
                <a:uFillTx/>
                <a:latin typeface="Apple Chancery" panose="03020702040506060504" pitchFamily="66" charset="-79"/>
                <a:ea typeface="+mn-ea"/>
                <a:cs typeface="Apple Chancery" panose="03020702040506060504" pitchFamily="66" charset="-79"/>
              </a:rPr>
              <a:t> Gryffindor’s Sword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ple Chancery" panose="03020702040506060504" pitchFamily="66" charset="-79"/>
                <a:ea typeface="+mn-ea"/>
                <a:cs typeface="Apple Chancery" panose="03020702040506060504" pitchFamily="66" charset="-79"/>
              </a:rPr>
              <a:t>	  Golden Snitch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	</a:t>
            </a:r>
          </a:p>
        </p:txBody>
      </p:sp>
    </p:spTree>
    <p:extLst>
      <p:ext uri="{BB962C8B-B14F-4D97-AF65-F5344CB8AC3E}">
        <p14:creationId xmlns:p14="http://schemas.microsoft.com/office/powerpoint/2010/main" val="2452334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B0DF1372-CB20-9D44-8F75-E19F04D0DC4B}"/>
              </a:ext>
            </a:extLst>
          </p:cNvPr>
          <p:cNvSpPr>
            <a:spLocks noGrp="1"/>
          </p:cNvSpPr>
          <p:nvPr>
            <p:ph type="title"/>
          </p:nvPr>
        </p:nvSpPr>
        <p:spPr>
          <a:xfrm>
            <a:off x="6807200" y="66183"/>
            <a:ext cx="5384800" cy="718159"/>
          </a:xfrm>
        </p:spPr>
        <p:txBody>
          <a:bodyPr vert="horz" lIns="91440" tIns="45720" rIns="91440" bIns="45720" rtlCol="0" anchor="b">
            <a:normAutofit/>
          </a:bodyPr>
          <a:lstStyle/>
          <a:p>
            <a:r>
              <a:rPr lang="en-US" kern="1200" dirty="0">
                <a:solidFill>
                  <a:schemeClr val="tx1"/>
                </a:solidFill>
                <a:latin typeface="+mj-lt"/>
                <a:ea typeface="+mj-ea"/>
                <a:cs typeface="+mj-cs"/>
              </a:rPr>
              <a:t>Dumbledore’s Army</a:t>
            </a:r>
          </a:p>
        </p:txBody>
      </p:sp>
      <p:pic>
        <p:nvPicPr>
          <p:cNvPr id="3" name="Picture 2">
            <a:extLst>
              <a:ext uri="{FF2B5EF4-FFF2-40B4-BE49-F238E27FC236}">
                <a16:creationId xmlns:a16="http://schemas.microsoft.com/office/drawing/2014/main" id="{FA7AE171-796C-EA42-A231-13B1FCE8BE85}"/>
              </a:ext>
            </a:extLst>
          </p:cNvPr>
          <p:cNvPicPr>
            <a:picLocks noChangeAspect="1"/>
          </p:cNvPicPr>
          <p:nvPr/>
        </p:nvPicPr>
        <p:blipFill rotWithShape="1">
          <a:blip r:embed="rId2"/>
          <a:srcRect r="-3" b="5448"/>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6" name="Freeform: Shape 15">
            <a:extLst>
              <a:ext uri="{FF2B5EF4-FFF2-40B4-BE49-F238E27FC236}">
                <a16:creationId xmlns:a16="http://schemas.microsoft.com/office/drawing/2014/main" id="{B47A9921-6509-49C2-BEBF-924F28066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 name="TextBox 3">
            <a:extLst>
              <a:ext uri="{FF2B5EF4-FFF2-40B4-BE49-F238E27FC236}">
                <a16:creationId xmlns:a16="http://schemas.microsoft.com/office/drawing/2014/main" id="{75F46DDD-9726-0141-9011-2F1AB7DE62C9}"/>
              </a:ext>
            </a:extLst>
          </p:cNvPr>
          <p:cNvSpPr txBox="1"/>
          <p:nvPr/>
        </p:nvSpPr>
        <p:spPr>
          <a:xfrm>
            <a:off x="6014358" y="850525"/>
            <a:ext cx="5562600" cy="39087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Algerian" panose="020F0502020204030204" pitchFamily="34" charset="0"/>
                <a:ea typeface="+mn-ea"/>
                <a:cs typeface="Algerian" panose="020F0502020204030204" pitchFamily="34" charset="0"/>
              </a:rPr>
              <a:t>Hermione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“That’s what Hermione does. When in doubt , go to the library” -----Ron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-Magical aptitude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-Healing magic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venir Next LT Pro"/>
                <a:ea typeface="+mn-ea"/>
                <a:cs typeface="+mn-cs"/>
              </a:rPr>
              <a:t>-History of Magic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ple Chancery" panose="03020702040506060504" pitchFamily="66" charset="-79"/>
                <a:ea typeface="+mn-ea"/>
                <a:cs typeface="Apple Chancery" panose="03020702040506060504" pitchFamily="66" charset="-79"/>
              </a:rPr>
              <a:t>ARTIFACT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ple Chancery" panose="03020702040506060504" pitchFamily="66" charset="-79"/>
                <a:ea typeface="+mn-ea"/>
                <a:cs typeface="Apple Chancery" panose="03020702040506060504" pitchFamily="66" charset="-79"/>
              </a:rPr>
              <a:t>The Tales of Beedle the Bard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Tree>
    <p:extLst>
      <p:ext uri="{BB962C8B-B14F-4D97-AF65-F5344CB8AC3E}">
        <p14:creationId xmlns:p14="http://schemas.microsoft.com/office/powerpoint/2010/main" val="3734708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73" name="Freeform: Shape 72">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75" name="Freeform: Shape 74">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77" name="Rectangle 76">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9A9CC2BC-CD66-2C47-B11A-A40876128D72}"/>
              </a:ext>
            </a:extLst>
          </p:cNvPr>
          <p:cNvSpPr>
            <a:spLocks noGrp="1"/>
          </p:cNvSpPr>
          <p:nvPr>
            <p:ph type="title"/>
          </p:nvPr>
        </p:nvSpPr>
        <p:spPr>
          <a:xfrm>
            <a:off x="7322269" y="47320"/>
            <a:ext cx="4869730" cy="718159"/>
          </a:xfrm>
        </p:spPr>
        <p:txBody>
          <a:bodyPr vert="horz" lIns="91440" tIns="45720" rIns="91440" bIns="45720" rtlCol="0" anchor="b">
            <a:normAutofit fontScale="90000"/>
          </a:bodyPr>
          <a:lstStyle/>
          <a:p>
            <a:r>
              <a:rPr lang="en-US" kern="1200" dirty="0">
                <a:solidFill>
                  <a:schemeClr val="tx1"/>
                </a:solidFill>
                <a:latin typeface="+mj-lt"/>
                <a:ea typeface="+mj-ea"/>
                <a:cs typeface="+mj-cs"/>
              </a:rPr>
              <a:t>Dumbledore’s Army</a:t>
            </a:r>
          </a:p>
        </p:txBody>
      </p:sp>
      <p:pic>
        <p:nvPicPr>
          <p:cNvPr id="2050" name="Picture 2" descr="Ron Weasley Wig Orange – Party Dudes">
            <a:extLst>
              <a:ext uri="{FF2B5EF4-FFF2-40B4-BE49-F238E27FC236}">
                <a16:creationId xmlns:a16="http://schemas.microsoft.com/office/drawing/2014/main" id="{7CC926B5-7192-304A-A73A-C16448CCEA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415"/>
          <a:stretch/>
        </p:blipFill>
        <p:spPr bwMode="auto">
          <a:xfrm>
            <a:off x="-12" y="1143006"/>
            <a:ext cx="5577018" cy="5714994"/>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a:noFill/>
          <a:extLst>
            <a:ext uri="{909E8E84-426E-40DD-AFC4-6F175D3DCCD1}">
              <a14:hiddenFill xmlns:a14="http://schemas.microsoft.com/office/drawing/2010/main">
                <a:solidFill>
                  <a:srgbClr val="FFFFFF"/>
                </a:solidFill>
              </a14:hiddenFill>
            </a:ext>
          </a:extLst>
        </p:spPr>
      </p:pic>
      <p:sp>
        <p:nvSpPr>
          <p:cNvPr id="79" name="Freeform: Shape 78">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 name="TextBox 2">
            <a:extLst>
              <a:ext uri="{FF2B5EF4-FFF2-40B4-BE49-F238E27FC236}">
                <a16:creationId xmlns:a16="http://schemas.microsoft.com/office/drawing/2014/main" id="{9258211B-330B-9443-A330-9312D9A6477C}"/>
              </a:ext>
            </a:extLst>
          </p:cNvPr>
          <p:cNvSpPr txBox="1"/>
          <p:nvPr/>
        </p:nvSpPr>
        <p:spPr>
          <a:xfrm>
            <a:off x="6651562" y="1135920"/>
            <a:ext cx="5403130" cy="34470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pple Chancery" panose="03020702040506060504" pitchFamily="66" charset="-79"/>
                <a:ea typeface="+mn-ea"/>
                <a:cs typeface="Apple Chancery" panose="03020702040506060504" pitchFamily="66" charset="-79"/>
              </a:rPr>
              <a:t>RON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a:t>
            </a:r>
            <a:r>
              <a:rPr kumimoji="0" lang="en-US" sz="1800" b="0" i="1" u="none" strike="noStrike" kern="1200" cap="none" spc="0" normalizeH="0" baseline="0" noProof="0" dirty="0">
                <a:ln>
                  <a:noFill/>
                </a:ln>
                <a:solidFill>
                  <a:srgbClr val="FFFFFF"/>
                </a:solidFill>
                <a:effectLst/>
                <a:uLnTx/>
                <a:uFillTx/>
                <a:latin typeface="Avenir Next LT Pro"/>
                <a:ea typeface="+mn-ea"/>
                <a:cs typeface="+mn-cs"/>
              </a:rPr>
              <a:t>If you want to kill Harry, you'll have to kill us too!</a:t>
            </a: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pple Chancery" panose="03020702040506060504" pitchFamily="66" charset="-79"/>
              <a:ea typeface="+mn-ea"/>
              <a:cs typeface="Apple Chancery" panose="03020702040506060504" pitchFamily="66"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pitchFamily="2" charset="0"/>
                <a:ea typeface="+mn-ea"/>
                <a:cs typeface="Apple Chancery" panose="03020702040506060504" pitchFamily="66" charset="-79"/>
              </a:rPr>
              <a:t>Leadership skills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pitchFamily="2" charset="0"/>
                <a:ea typeface="+mn-ea"/>
                <a:cs typeface="Apple Chancery" panose="03020702040506060504" pitchFamily="66" charset="-79"/>
              </a:rPr>
              <a:t>Tactical thinking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imes" pitchFamily="2" charset="0"/>
                <a:ea typeface="+mn-ea"/>
                <a:cs typeface="Apple Chancery" panose="03020702040506060504" pitchFamily="66" charset="-79"/>
              </a:rPr>
              <a:t>Dark Arts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pple Chancery" panose="03020702040506060504" pitchFamily="66" charset="-79"/>
              <a:ea typeface="+mn-ea"/>
              <a:cs typeface="Apple Chancery" panose="03020702040506060504" pitchFamily="66"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pple Chancery" panose="03020702040506060504" pitchFamily="66" charset="-79"/>
                <a:ea typeface="+mn-ea"/>
                <a:cs typeface="Apple Chancery" panose="03020702040506060504" pitchFamily="66" charset="-79"/>
              </a:rPr>
              <a:t>ARTIFACT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Apple Chancery" panose="03020702040506060504" pitchFamily="66" charset="-79"/>
                <a:ea typeface="+mn-ea"/>
                <a:cs typeface="Apple Chancery" panose="03020702040506060504" pitchFamily="66" charset="-79"/>
              </a:rPr>
              <a:t>Deluminator</a:t>
            </a:r>
            <a:r>
              <a:rPr kumimoji="0" lang="en-US" sz="2800" b="0" i="0" u="none" strike="noStrike" kern="1200" cap="none" spc="0" normalizeH="0" baseline="0" noProof="0" dirty="0">
                <a:ln>
                  <a:noFill/>
                </a:ln>
                <a:solidFill>
                  <a:srgbClr val="FFFFFF"/>
                </a:solidFill>
                <a:effectLst/>
                <a:uLnTx/>
                <a:uFillTx/>
                <a:latin typeface="Apple Chancery" panose="03020702040506060504" pitchFamily="66" charset="-79"/>
                <a:ea typeface="+mn-ea"/>
                <a:cs typeface="Apple Chancery" panose="03020702040506060504" pitchFamily="66" charset="-79"/>
              </a:rPr>
              <a:t> </a:t>
            </a:r>
          </a:p>
        </p:txBody>
      </p:sp>
    </p:spTree>
    <p:extLst>
      <p:ext uri="{BB962C8B-B14F-4D97-AF65-F5344CB8AC3E}">
        <p14:creationId xmlns:p14="http://schemas.microsoft.com/office/powerpoint/2010/main" val="2478044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59" name="Freeform: Shape 58">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61" name="Freeform: Shape 60">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63" name="Rectangle 6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65" name="Freeform: Shape 64">
            <a:extLst>
              <a:ext uri="{FF2B5EF4-FFF2-40B4-BE49-F238E27FC236}">
                <a16:creationId xmlns:a16="http://schemas.microsoft.com/office/drawing/2014/main" id="{66FC6F62-FEC6-45C4-B697-39FDA62A9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pic>
        <p:nvPicPr>
          <p:cNvPr id="3" name="Picture 2">
            <a:extLst>
              <a:ext uri="{FF2B5EF4-FFF2-40B4-BE49-F238E27FC236}">
                <a16:creationId xmlns:a16="http://schemas.microsoft.com/office/drawing/2014/main" id="{03997A48-DB94-6249-8282-5043704BD887}"/>
              </a:ext>
            </a:extLst>
          </p:cNvPr>
          <p:cNvPicPr>
            <a:picLocks noChangeAspect="1"/>
          </p:cNvPicPr>
          <p:nvPr/>
        </p:nvPicPr>
        <p:blipFill rotWithShape="1">
          <a:blip r:embed="rId2"/>
          <a:srcRect r="-1" b="18625"/>
          <a:stretch/>
        </p:blipFill>
        <p:spPr>
          <a:xfrm>
            <a:off x="366163" y="289549"/>
            <a:ext cx="4572000" cy="5334000"/>
          </a:xfrm>
          <a:prstGeom prst="rect">
            <a:avLst/>
          </a:prstGeom>
        </p:spPr>
      </p:pic>
      <p:grpSp>
        <p:nvGrpSpPr>
          <p:cNvPr id="67" name="Group 66">
            <a:extLst>
              <a:ext uri="{FF2B5EF4-FFF2-40B4-BE49-F238E27FC236}">
                <a16:creationId xmlns:a16="http://schemas.microsoft.com/office/drawing/2014/main" id="{F8D7210F-BCFD-46C1-9A2C-3717368B1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68" name="Freeform: Shape 67">
              <a:extLst>
                <a:ext uri="{FF2B5EF4-FFF2-40B4-BE49-F238E27FC236}">
                  <a16:creationId xmlns:a16="http://schemas.microsoft.com/office/drawing/2014/main" id="{2C96BB9F-FD85-4689-A888-9A5AA0A14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69" name="Freeform: Shape 68">
              <a:extLst>
                <a:ext uri="{FF2B5EF4-FFF2-40B4-BE49-F238E27FC236}">
                  <a16:creationId xmlns:a16="http://schemas.microsoft.com/office/drawing/2014/main" id="{78545FC7-27EF-4BF9-A88F-35F089DF6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grpSp>
      <p:sp>
        <p:nvSpPr>
          <p:cNvPr id="4" name="TextBox 3">
            <a:extLst>
              <a:ext uri="{FF2B5EF4-FFF2-40B4-BE49-F238E27FC236}">
                <a16:creationId xmlns:a16="http://schemas.microsoft.com/office/drawing/2014/main" id="{89567E17-4611-C046-8BFE-7DBCA4581319}"/>
              </a:ext>
            </a:extLst>
          </p:cNvPr>
          <p:cNvSpPr txBox="1"/>
          <p:nvPr/>
        </p:nvSpPr>
        <p:spPr>
          <a:xfrm>
            <a:off x="6096000" y="2286000"/>
            <a:ext cx="5334000" cy="3810001"/>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115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FFFFFF">
                    <a:alpha val="70000"/>
                  </a:srgbClr>
                </a:solidFill>
                <a:effectLst/>
                <a:uLnTx/>
                <a:uFillTx/>
                <a:latin typeface="Avenir Next LT Pro"/>
                <a:ea typeface="+mn-ea"/>
                <a:cs typeface="+mn-cs"/>
              </a:rPr>
              <a:t>Lucius Malfoy </a:t>
            </a:r>
          </a:p>
          <a:p>
            <a:pPr marL="0" marR="0" lvl="0" indent="-228600" algn="l" defTabSz="914400" rtl="0" eaLnBrk="1" fontAlgn="auto" latinLnBrk="0" hangingPunct="1">
              <a:lnSpc>
                <a:spcPct val="115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FFFFFF">
                    <a:alpha val="70000"/>
                  </a:srgbClr>
                </a:solidFill>
                <a:effectLst/>
                <a:uLnTx/>
                <a:uFillTx/>
                <a:latin typeface="Avenir Next LT Pro"/>
                <a:ea typeface="+mn-ea"/>
                <a:cs typeface="+mn-cs"/>
              </a:rPr>
              <a:t>very shrewd, opportunistic social climber who was good at controlling other  </a:t>
            </a:r>
          </a:p>
          <a:p>
            <a:pPr marL="0" marR="0" lvl="0" indent="-228600" algn="l" defTabSz="914400" rtl="0" eaLnBrk="1" fontAlgn="auto" latinLnBrk="0" hangingPunct="1">
              <a:lnSpc>
                <a:spcPct val="115000"/>
              </a:lnSpc>
              <a:spcBef>
                <a:spcPts val="0"/>
              </a:spcBef>
              <a:spcAft>
                <a:spcPts val="60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FFFFFF">
                  <a:alpha val="70000"/>
                </a:srgbClr>
              </a:solidFill>
              <a:effectLst/>
              <a:uLnTx/>
              <a:uFillTx/>
              <a:latin typeface="Avenir Next LT Pro"/>
              <a:ea typeface="+mn-ea"/>
              <a:cs typeface="+mn-cs"/>
            </a:endParaRPr>
          </a:p>
          <a:p>
            <a:pPr marL="0" marR="0" lvl="0" indent="-228600" algn="l" defTabSz="914400" rtl="0" eaLnBrk="1" fontAlgn="auto" latinLnBrk="0" hangingPunct="1">
              <a:lnSpc>
                <a:spcPct val="115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FFFFFF">
                    <a:alpha val="70000"/>
                  </a:srgbClr>
                </a:solidFill>
                <a:effectLst/>
                <a:uLnTx/>
                <a:uFillTx/>
                <a:latin typeface="Avenir Next LT Pro"/>
                <a:ea typeface="+mn-ea"/>
                <a:cs typeface="+mn-cs"/>
              </a:rPr>
              <a:t>Ability </a:t>
            </a:r>
          </a:p>
          <a:p>
            <a:pPr marL="0" marR="0" lvl="0" indent="-228600" algn="l" defTabSz="914400" rtl="0" eaLnBrk="1" fontAlgn="auto" latinLnBrk="0" hangingPunct="1">
              <a:lnSpc>
                <a:spcPct val="115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FFFFFF">
                    <a:alpha val="70000"/>
                  </a:srgbClr>
                </a:solidFill>
                <a:effectLst/>
                <a:uLnTx/>
                <a:uFillTx/>
                <a:latin typeface="Avenir Next LT Pro"/>
                <a:ea typeface="+mn-ea"/>
                <a:cs typeface="+mn-cs"/>
              </a:rPr>
              <a:t>Dark arts</a:t>
            </a:r>
          </a:p>
          <a:p>
            <a:pPr marL="0" marR="0" lvl="0" indent="-228600" algn="l" defTabSz="914400" rtl="0" eaLnBrk="1" fontAlgn="auto" latinLnBrk="0" hangingPunct="1">
              <a:lnSpc>
                <a:spcPct val="115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FFFFFF">
                    <a:alpha val="70000"/>
                  </a:srgbClr>
                </a:solidFill>
                <a:effectLst/>
                <a:uLnTx/>
                <a:uFillTx/>
                <a:latin typeface="Avenir Next LT Pro"/>
                <a:ea typeface="+mn-ea"/>
                <a:cs typeface="+mn-cs"/>
              </a:rPr>
              <a:t>Intellectual giftedness</a:t>
            </a:r>
          </a:p>
          <a:p>
            <a:pPr marL="0" marR="0" lvl="0" indent="-228600" algn="l" defTabSz="914400" rtl="0" eaLnBrk="1" fontAlgn="auto" latinLnBrk="0" hangingPunct="1">
              <a:lnSpc>
                <a:spcPct val="115000"/>
              </a:lnSpc>
              <a:spcBef>
                <a:spcPts val="0"/>
              </a:spcBef>
              <a:spcAft>
                <a:spcPts val="60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FFFFFF">
                  <a:alpha val="70000"/>
                </a:srgbClr>
              </a:solidFill>
              <a:effectLst/>
              <a:uLnTx/>
              <a:uFillTx/>
              <a:latin typeface="Avenir Next LT Pro"/>
              <a:ea typeface="+mn-ea"/>
              <a:cs typeface="+mn-cs"/>
            </a:endParaRPr>
          </a:p>
          <a:p>
            <a:pPr marL="0" marR="0" lvl="0" indent="-228600" algn="l" defTabSz="914400" rtl="0" eaLnBrk="1" fontAlgn="auto" latinLnBrk="0" hangingPunct="1">
              <a:lnSpc>
                <a:spcPct val="115000"/>
              </a:lnSpc>
              <a:spcBef>
                <a:spcPts val="0"/>
              </a:spcBef>
              <a:spcAft>
                <a:spcPts val="60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FFFFFF">
                  <a:alpha val="70000"/>
                </a:srgbClr>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DBBCCC87-5742-094C-B6FE-B960962E6193}"/>
              </a:ext>
            </a:extLst>
          </p:cNvPr>
          <p:cNvSpPr>
            <a:spLocks noGrp="1"/>
          </p:cNvSpPr>
          <p:nvPr>
            <p:ph type="title"/>
          </p:nvPr>
        </p:nvSpPr>
        <p:spPr>
          <a:xfrm>
            <a:off x="6096000" y="762000"/>
            <a:ext cx="5334000" cy="1524000"/>
          </a:xfrm>
        </p:spPr>
        <p:txBody>
          <a:bodyPr vert="horz" lIns="91440" tIns="45720" rIns="91440" bIns="45720" rtlCol="0" anchor="ctr">
            <a:normAutofit/>
          </a:bodyPr>
          <a:lstStyle/>
          <a:p>
            <a:r>
              <a:rPr lang="en-US" sz="3200"/>
              <a:t>The Dark Legion </a:t>
            </a:r>
          </a:p>
        </p:txBody>
      </p:sp>
    </p:spTree>
    <p:extLst>
      <p:ext uri="{BB962C8B-B14F-4D97-AF65-F5344CB8AC3E}">
        <p14:creationId xmlns:p14="http://schemas.microsoft.com/office/powerpoint/2010/main" val="2095337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extLst>
              <a:ext uri="{BEBA8EAE-BF5A-486C-A8C5-ECC9F3942E4B}">
                <a14:imgProps xmlns:a14="http://schemas.microsoft.com/office/drawing/2010/main">
                  <a14:imgLayer r:embed="rId4">
                    <a14:imgEffect>
                      <a14:artisticPaintBrush trans="14000" brushSize="9"/>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774460" y="307662"/>
            <a:ext cx="10353762" cy="1257300"/>
          </a:xfrm>
        </p:spPr>
        <p:txBody>
          <a:bodyPr>
            <a:normAutofit/>
          </a:bodyPr>
          <a:lstStyle/>
          <a:p>
            <a:r>
              <a:rPr lang="en-US"/>
              <a:t>The Mission</a:t>
            </a:r>
          </a:p>
        </p:txBody>
      </p:sp>
      <p:grpSp>
        <p:nvGrpSpPr>
          <p:cNvPr id="10" name="Group 9">
            <a:extLst>
              <a:ext uri="{FF2B5EF4-FFF2-40B4-BE49-F238E27FC236}">
                <a16:creationId xmlns:a16="http://schemas.microsoft.com/office/drawing/2014/main" id="{DCF96A2C-FA7A-410F-A37F-F82AA225BD48}"/>
              </a:ext>
            </a:extLst>
          </p:cNvPr>
          <p:cNvGrpSpPr/>
          <p:nvPr/>
        </p:nvGrpSpPr>
        <p:grpSpPr>
          <a:xfrm>
            <a:off x="1143140" y="2428510"/>
            <a:ext cx="9905719" cy="1751682"/>
            <a:chOff x="1243351" y="3051672"/>
            <a:chExt cx="9905719" cy="1751682"/>
          </a:xfrm>
        </p:grpSpPr>
        <p:sp>
          <p:nvSpPr>
            <p:cNvPr id="9" name="Rectangle 8">
              <a:extLst>
                <a:ext uri="{FF2B5EF4-FFF2-40B4-BE49-F238E27FC236}">
                  <a16:creationId xmlns:a16="http://schemas.microsoft.com/office/drawing/2014/main" id="{6E53BAB3-08C8-4E79-8A5E-880DC6DDCCCE}"/>
                </a:ext>
              </a:extLst>
            </p:cNvPr>
            <p:cNvSpPr/>
            <p:nvPr/>
          </p:nvSpPr>
          <p:spPr>
            <a:xfrm>
              <a:off x="1243351" y="3051672"/>
              <a:ext cx="9905719" cy="1751682"/>
            </a:xfrm>
            <a:prstGeom prst="rect">
              <a:avLst/>
            </a:prstGeom>
            <a:solidFill>
              <a:schemeClr val="tx1">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2BB9281-2923-484C-9FD0-C6847F49BD24}"/>
                </a:ext>
              </a:extLst>
            </p:cNvPr>
            <p:cNvSpPr txBox="1"/>
            <p:nvPr/>
          </p:nvSpPr>
          <p:spPr>
            <a:xfrm>
              <a:off x="1945291" y="3284378"/>
              <a:ext cx="8620245" cy="1323439"/>
            </a:xfrm>
            <a:prstGeom prst="rect">
              <a:avLst/>
            </a:prstGeom>
            <a:noFill/>
          </p:spPr>
          <p:txBody>
            <a:bodyPr wrap="none" rtlCol="0">
              <a:spAutoFit/>
            </a:bodyPr>
            <a:lstStyle/>
            <a:p>
              <a:pPr algn="ctr"/>
              <a:r>
                <a:rPr lang="en-US" sz="4000" b="1">
                  <a:solidFill>
                    <a:schemeClr val="bg1"/>
                  </a:solidFill>
                </a:rPr>
                <a:t>Provide a Strategy </a:t>
              </a:r>
            </a:p>
            <a:p>
              <a:pPr algn="ctr"/>
              <a:r>
                <a:rPr lang="en-US" sz="4000">
                  <a:solidFill>
                    <a:schemeClr val="bg1"/>
                  </a:solidFill>
                </a:rPr>
                <a:t> to build a R.P.G based on the movie data</a:t>
              </a:r>
            </a:p>
          </p:txBody>
        </p:sp>
      </p:grpSp>
      <p:sp>
        <p:nvSpPr>
          <p:cNvPr id="6" name="Rectangle 5">
            <a:extLst>
              <a:ext uri="{FF2B5EF4-FFF2-40B4-BE49-F238E27FC236}">
                <a16:creationId xmlns:a16="http://schemas.microsoft.com/office/drawing/2014/main" id="{916B9909-0C39-46D3-98E5-D5A00FF64E86}"/>
              </a:ext>
            </a:extLst>
          </p:cNvPr>
          <p:cNvSpPr/>
          <p:nvPr/>
        </p:nvSpPr>
        <p:spPr>
          <a:xfrm>
            <a:off x="215220" y="214829"/>
            <a:ext cx="698575" cy="58940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01</a:t>
            </a:r>
          </a:p>
        </p:txBody>
      </p:sp>
      <p:pic>
        <p:nvPicPr>
          <p:cNvPr id="8" name="Picture 7">
            <a:extLst>
              <a:ext uri="{FF2B5EF4-FFF2-40B4-BE49-F238E27FC236}">
                <a16:creationId xmlns:a16="http://schemas.microsoft.com/office/drawing/2014/main" id="{756AE0AC-2F8B-4A74-B3E1-46F81D4930EF}"/>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1" y="0"/>
            <a:ext cx="12192000" cy="6852093"/>
          </a:xfrm>
          <a:prstGeom prst="ellipse">
            <a:avLst/>
          </a:prstGeom>
          <a:ln>
            <a:noFill/>
          </a:ln>
          <a:effectLst>
            <a:softEdge rad="112500"/>
          </a:effectLst>
        </p:spPr>
      </p:pic>
    </p:spTree>
    <p:extLst>
      <p:ext uri="{BB962C8B-B14F-4D97-AF65-F5344CB8AC3E}">
        <p14:creationId xmlns:p14="http://schemas.microsoft.com/office/powerpoint/2010/main" val="3992287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941C-23D2-4642-8679-C2D763E43144}"/>
              </a:ext>
            </a:extLst>
          </p:cNvPr>
          <p:cNvSpPr>
            <a:spLocks noGrp="1"/>
          </p:cNvSpPr>
          <p:nvPr>
            <p:ph type="title"/>
          </p:nvPr>
        </p:nvSpPr>
        <p:spPr>
          <a:xfrm>
            <a:off x="4603844" y="0"/>
            <a:ext cx="7384955" cy="1168400"/>
          </a:xfrm>
        </p:spPr>
        <p:txBody>
          <a:bodyPr/>
          <a:lstStyle/>
          <a:p>
            <a:r>
              <a:rPr lang="en-US" dirty="0"/>
              <a:t>The Dark Legion</a:t>
            </a:r>
          </a:p>
        </p:txBody>
      </p:sp>
      <p:pic>
        <p:nvPicPr>
          <p:cNvPr id="3" name="Picture 2">
            <a:extLst>
              <a:ext uri="{FF2B5EF4-FFF2-40B4-BE49-F238E27FC236}">
                <a16:creationId xmlns:a16="http://schemas.microsoft.com/office/drawing/2014/main" id="{AE1AAE02-AFF9-C444-9C42-B4317EC37FCF}"/>
              </a:ext>
            </a:extLst>
          </p:cNvPr>
          <p:cNvPicPr>
            <a:picLocks noChangeAspect="1"/>
          </p:cNvPicPr>
          <p:nvPr/>
        </p:nvPicPr>
        <p:blipFill>
          <a:blip r:embed="rId2"/>
          <a:stretch>
            <a:fillRect/>
          </a:stretch>
        </p:blipFill>
        <p:spPr>
          <a:xfrm>
            <a:off x="0" y="215900"/>
            <a:ext cx="4603845" cy="6426200"/>
          </a:xfrm>
          <a:prstGeom prst="rect">
            <a:avLst/>
          </a:prstGeom>
        </p:spPr>
      </p:pic>
      <p:sp>
        <p:nvSpPr>
          <p:cNvPr id="4" name="TextBox 3">
            <a:extLst>
              <a:ext uri="{FF2B5EF4-FFF2-40B4-BE49-F238E27FC236}">
                <a16:creationId xmlns:a16="http://schemas.microsoft.com/office/drawing/2014/main" id="{22F301D6-58E1-EF4D-A35C-CA9BCFAE529E}"/>
              </a:ext>
            </a:extLst>
          </p:cNvPr>
          <p:cNvSpPr txBox="1"/>
          <p:nvPr/>
        </p:nvSpPr>
        <p:spPr>
          <a:xfrm>
            <a:off x="4978400" y="1473200"/>
            <a:ext cx="6629400"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The Dark Lord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The most evil wizard in hundreds and hundreds of years.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Ability: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Magical mastery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Immortality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Wand Versatility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Artifact</a:t>
            </a:r>
            <a:r>
              <a:rPr kumimoji="0" lang="zh-CN" altLang="en-US" sz="1800" b="0" i="0" u="none" strike="noStrike" kern="1200" cap="none" spc="0" normalizeH="0" baseline="0" noProof="0" dirty="0">
                <a:ln>
                  <a:noFill/>
                </a:ln>
                <a:solidFill>
                  <a:srgbClr val="FFFFFF"/>
                </a:solidFill>
                <a:effectLst/>
                <a:uLnTx/>
                <a:uFillTx/>
                <a:latin typeface="Avenir Next LT Pro"/>
                <a:ea typeface="+mn-ea"/>
                <a:cs typeface="+mn-cs"/>
              </a:rPr>
              <a:t> </a:t>
            </a:r>
            <a:r>
              <a:rPr kumimoji="0" lang="en-US" altLang="zh-CN" sz="1800" b="0" i="0" u="none" strike="noStrike" kern="1200" cap="none" spc="0" normalizeH="0" baseline="0" noProof="0" dirty="0">
                <a:ln>
                  <a:noFill/>
                </a:ln>
                <a:solidFill>
                  <a:srgbClr val="FFFFFF"/>
                </a:solidFill>
                <a:effectLst/>
                <a:uLnTx/>
                <a:uFillTx/>
                <a:latin typeface="Avenir Next LT Pro"/>
                <a:ea typeface="+mn-ea"/>
                <a:cs typeface="+mn-cs"/>
              </a:rPr>
              <a:t>: Elder wand </a:t>
            </a: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Tree>
    <p:extLst>
      <p:ext uri="{BB962C8B-B14F-4D97-AF65-F5344CB8AC3E}">
        <p14:creationId xmlns:p14="http://schemas.microsoft.com/office/powerpoint/2010/main" val="2080975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9"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0"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1"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76A435DA-C2A4-6E41-9E77-AFBD3720B6BE}"/>
              </a:ext>
            </a:extLst>
          </p:cNvPr>
          <p:cNvSpPr>
            <a:spLocks noGrp="1"/>
          </p:cNvSpPr>
          <p:nvPr>
            <p:ph type="title"/>
          </p:nvPr>
        </p:nvSpPr>
        <p:spPr>
          <a:xfrm>
            <a:off x="4923778" y="-4228"/>
            <a:ext cx="4668091" cy="993273"/>
          </a:xfrm>
        </p:spPr>
        <p:txBody>
          <a:bodyPr vert="horz" lIns="91440" tIns="45720" rIns="91440" bIns="45720" rtlCol="0" anchor="b">
            <a:normAutofit/>
          </a:bodyPr>
          <a:lstStyle/>
          <a:p>
            <a:r>
              <a:rPr lang="en-US" kern="1200" dirty="0">
                <a:solidFill>
                  <a:schemeClr val="tx1"/>
                </a:solidFill>
                <a:latin typeface="+mj-lt"/>
                <a:ea typeface="+mj-ea"/>
                <a:cs typeface="+mj-cs"/>
              </a:rPr>
              <a:t>The Dark Legion </a:t>
            </a:r>
          </a:p>
        </p:txBody>
      </p:sp>
      <p:pic>
        <p:nvPicPr>
          <p:cNvPr id="3" name="Picture 2">
            <a:extLst>
              <a:ext uri="{FF2B5EF4-FFF2-40B4-BE49-F238E27FC236}">
                <a16:creationId xmlns:a16="http://schemas.microsoft.com/office/drawing/2014/main" id="{26291651-48F8-364A-AA11-57E87090E22D}"/>
              </a:ext>
            </a:extLst>
          </p:cNvPr>
          <p:cNvPicPr>
            <a:picLocks noChangeAspect="1"/>
          </p:cNvPicPr>
          <p:nvPr/>
        </p:nvPicPr>
        <p:blipFill rotWithShape="1">
          <a:blip r:embed="rId2"/>
          <a:srcRect r="-1" b="19441"/>
          <a:stretch/>
        </p:blipFill>
        <p:spPr>
          <a:xfrm>
            <a:off x="2" y="732510"/>
            <a:ext cx="5333999" cy="6125491"/>
          </a:xfrm>
          <a:custGeom>
            <a:avLst/>
            <a:gdLst/>
            <a:ahLst/>
            <a:cxnLst/>
            <a:rect l="l" t="t" r="r" b="b"/>
            <a:pathLst>
              <a:path w="5333999" h="6125491">
                <a:moveTo>
                  <a:pt x="0" y="0"/>
                </a:moveTo>
                <a:lnTo>
                  <a:pt x="201347" y="12133"/>
                </a:lnTo>
                <a:cubicBezTo>
                  <a:pt x="834520" y="59989"/>
                  <a:pt x="1489622" y="165274"/>
                  <a:pt x="2149412" y="288819"/>
                </a:cubicBezTo>
                <a:cubicBezTo>
                  <a:pt x="4194087" y="671477"/>
                  <a:pt x="4738431" y="1884930"/>
                  <a:pt x="5125148" y="3309606"/>
                </a:cubicBezTo>
                <a:cubicBezTo>
                  <a:pt x="5383961" y="4263563"/>
                  <a:pt x="5599841" y="5130569"/>
                  <a:pt x="4496734" y="5829050"/>
                </a:cubicBezTo>
                <a:cubicBezTo>
                  <a:pt x="4342061" y="5927011"/>
                  <a:pt x="4177261" y="6012425"/>
                  <a:pt x="4005032" y="6088102"/>
                </a:cubicBezTo>
                <a:lnTo>
                  <a:pt x="3915032" y="6125491"/>
                </a:lnTo>
                <a:lnTo>
                  <a:pt x="0" y="6125491"/>
                </a:lnTo>
                <a:close/>
              </a:path>
            </a:pathLst>
          </a:custGeom>
        </p:spPr>
      </p:pic>
      <p:sp>
        <p:nvSpPr>
          <p:cNvPr id="22" name="Freeform: Shape 15">
            <a:extLst>
              <a:ext uri="{FF2B5EF4-FFF2-40B4-BE49-F238E27FC236}">
                <a16:creationId xmlns:a16="http://schemas.microsoft.com/office/drawing/2014/main" id="{4EB7CBBE-178B-4DB3-AD92-DED458BAE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2425"/>
            <a:ext cx="5185830" cy="65055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 name="TextBox 3">
            <a:extLst>
              <a:ext uri="{FF2B5EF4-FFF2-40B4-BE49-F238E27FC236}">
                <a16:creationId xmlns:a16="http://schemas.microsoft.com/office/drawing/2014/main" id="{E7930630-E5AD-4347-8A4A-213EBF11F643}"/>
              </a:ext>
            </a:extLst>
          </p:cNvPr>
          <p:cNvSpPr txBox="1"/>
          <p:nvPr/>
        </p:nvSpPr>
        <p:spPr>
          <a:xfrm>
            <a:off x="5404355" y="1306286"/>
            <a:ext cx="6104210"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Bellatrix Lestrange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“She was a witch, as Harry knew, with prodigious skill and no conscience.”  ----Harry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Ability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Dark Arts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Indomitable willpower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Tree>
    <p:extLst>
      <p:ext uri="{BB962C8B-B14F-4D97-AF65-F5344CB8AC3E}">
        <p14:creationId xmlns:p14="http://schemas.microsoft.com/office/powerpoint/2010/main" val="2403275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pic>
        <p:nvPicPr>
          <p:cNvPr id="3" name="Picture 2" descr="A group of people riding on the back of a horse&#10;&#10;Description automatically generated">
            <a:extLst>
              <a:ext uri="{FF2B5EF4-FFF2-40B4-BE49-F238E27FC236}">
                <a16:creationId xmlns:a16="http://schemas.microsoft.com/office/drawing/2014/main" id="{038FF8C6-B49F-9E49-A837-B6B7C7E026B9}"/>
              </a:ext>
            </a:extLst>
          </p:cNvPr>
          <p:cNvPicPr>
            <a:picLocks noChangeAspect="1"/>
          </p:cNvPicPr>
          <p:nvPr/>
        </p:nvPicPr>
        <p:blipFill rotWithShape="1">
          <a:blip r:embed="rId2"/>
          <a:srcRect l="6466" r="18329"/>
          <a:stretch/>
        </p:blipFill>
        <p:spPr>
          <a:xfrm>
            <a:off x="20" y="10"/>
            <a:ext cx="12207220" cy="6857990"/>
          </a:xfrm>
          <a:prstGeom prst="rect">
            <a:avLst/>
          </a:prstGeom>
        </p:spPr>
      </p:pic>
      <p:sp>
        <p:nvSpPr>
          <p:cNvPr id="16" name="Rectangle 15">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27B050CB-25A1-1642-8DF1-8447539276D9}"/>
              </a:ext>
            </a:extLst>
          </p:cNvPr>
          <p:cNvSpPr>
            <a:spLocks noGrp="1"/>
          </p:cNvSpPr>
          <p:nvPr>
            <p:ph type="title"/>
          </p:nvPr>
        </p:nvSpPr>
        <p:spPr>
          <a:xfrm>
            <a:off x="0" y="914401"/>
            <a:ext cx="9179168" cy="4695092"/>
          </a:xfrm>
        </p:spPr>
        <p:txBody>
          <a:bodyPr vert="horz" lIns="91440" tIns="45720" rIns="91440" bIns="45720" rtlCol="0" anchor="b">
            <a:normAutofit fontScale="90000"/>
          </a:bodyPr>
          <a:lstStyle/>
          <a:p>
            <a:br>
              <a:rPr lang="en-US" sz="1100" kern="1200" dirty="0">
                <a:solidFill>
                  <a:schemeClr val="tx1"/>
                </a:solidFill>
                <a:latin typeface="+mj-lt"/>
                <a:ea typeface="+mj-ea"/>
                <a:cs typeface="+mj-cs"/>
              </a:rPr>
            </a:br>
            <a:br>
              <a:rPr lang="en-US" sz="1100" kern="1200" dirty="0">
                <a:solidFill>
                  <a:schemeClr val="tx1"/>
                </a:solidFill>
                <a:latin typeface="+mj-lt"/>
                <a:ea typeface="+mj-ea"/>
                <a:cs typeface="+mj-cs"/>
              </a:rPr>
            </a:br>
            <a:br>
              <a:rPr lang="en-US" sz="1100" kern="1200" dirty="0">
                <a:solidFill>
                  <a:schemeClr val="tx1"/>
                </a:solidFill>
                <a:latin typeface="+mj-lt"/>
                <a:ea typeface="+mj-ea"/>
                <a:cs typeface="+mj-cs"/>
              </a:rPr>
            </a:br>
            <a:br>
              <a:rPr lang="en-US" sz="1100" kern="1200" dirty="0">
                <a:solidFill>
                  <a:schemeClr val="tx1"/>
                </a:solidFill>
                <a:latin typeface="+mj-lt"/>
                <a:ea typeface="+mj-ea"/>
                <a:cs typeface="+mj-cs"/>
              </a:rPr>
            </a:br>
            <a:br>
              <a:rPr lang="en-US" sz="1100" kern="1200" dirty="0">
                <a:solidFill>
                  <a:schemeClr val="tx1"/>
                </a:solidFill>
                <a:latin typeface="+mj-lt"/>
                <a:ea typeface="+mj-ea"/>
                <a:cs typeface="+mj-cs"/>
              </a:rPr>
            </a:br>
            <a:br>
              <a:rPr lang="en-US" sz="1100" kern="1200" dirty="0">
                <a:solidFill>
                  <a:schemeClr val="tx1"/>
                </a:solidFill>
                <a:latin typeface="+mj-lt"/>
                <a:ea typeface="+mj-ea"/>
                <a:cs typeface="+mj-cs"/>
              </a:rPr>
            </a:b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r>
              <a:rPr lang="en-US" sz="1800" kern="1200" dirty="0">
                <a:solidFill>
                  <a:schemeClr val="tx1"/>
                </a:solidFill>
                <a:latin typeface="+mj-lt"/>
                <a:ea typeface="+mj-ea"/>
                <a:cs typeface="+mj-cs"/>
              </a:rPr>
              <a:t>Chapter one Rescue </a:t>
            </a: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r>
              <a:rPr lang="en-US" sz="1800" kern="1200" dirty="0">
                <a:solidFill>
                  <a:schemeClr val="tx1"/>
                </a:solidFill>
                <a:latin typeface="+mj-lt"/>
                <a:ea typeface="+mj-ea"/>
                <a:cs typeface="+mj-cs"/>
              </a:rPr>
              <a:t>Dumbledore’s Army   Harry </a:t>
            </a: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r>
              <a:rPr lang="en-US" sz="1800" kern="1200" dirty="0">
                <a:solidFill>
                  <a:schemeClr val="tx1"/>
                </a:solidFill>
                <a:latin typeface="+mj-lt"/>
                <a:ea typeface="+mj-ea"/>
                <a:cs typeface="+mj-cs"/>
              </a:rPr>
              <a:t>Mission 1 </a:t>
            </a:r>
            <a:br>
              <a:rPr lang="en-US" sz="1800" kern="1200" dirty="0">
                <a:solidFill>
                  <a:schemeClr val="tx1"/>
                </a:solidFill>
                <a:latin typeface="+mj-lt"/>
                <a:ea typeface="+mj-ea"/>
                <a:cs typeface="+mj-cs"/>
              </a:rPr>
            </a:br>
            <a:r>
              <a:rPr lang="en-US" sz="1800" kern="1200" dirty="0">
                <a:solidFill>
                  <a:schemeClr val="tx1"/>
                </a:solidFill>
                <a:latin typeface="+mj-lt"/>
                <a:ea typeface="+mj-ea"/>
                <a:cs typeface="+mj-cs"/>
              </a:rPr>
              <a:t>Help Mid-eye make Polyjuice. </a:t>
            </a: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r>
              <a:rPr lang="en-US" sz="1800" kern="1200" dirty="0">
                <a:solidFill>
                  <a:schemeClr val="tx1"/>
                </a:solidFill>
                <a:latin typeface="+mj-lt"/>
                <a:ea typeface="+mj-ea"/>
                <a:cs typeface="+mj-cs"/>
              </a:rPr>
              <a:t>Mission 2 </a:t>
            </a:r>
            <a:br>
              <a:rPr lang="en-US" sz="1800" kern="1200" dirty="0">
                <a:solidFill>
                  <a:schemeClr val="tx1"/>
                </a:solidFill>
                <a:latin typeface="+mj-lt"/>
                <a:ea typeface="+mj-ea"/>
                <a:cs typeface="+mj-cs"/>
              </a:rPr>
            </a:br>
            <a:r>
              <a:rPr lang="en-US" sz="1800" kern="1200" dirty="0">
                <a:solidFill>
                  <a:schemeClr val="tx1"/>
                </a:solidFill>
                <a:latin typeface="+mj-lt"/>
                <a:ea typeface="+mj-ea"/>
                <a:cs typeface="+mj-cs"/>
              </a:rPr>
              <a:t>Help Hagrid control the motorbike and avoid attack the attack from the Dark Lord.</a:t>
            </a: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r>
              <a:rPr lang="en-US" sz="1800" kern="1200" dirty="0">
                <a:solidFill>
                  <a:schemeClr val="tx1"/>
                </a:solidFill>
                <a:latin typeface="+mj-lt"/>
                <a:ea typeface="+mj-ea"/>
                <a:cs typeface="+mj-cs"/>
              </a:rPr>
              <a:t>Mission 3 </a:t>
            </a:r>
            <a:br>
              <a:rPr lang="en-US" sz="1800" kern="1200" dirty="0">
                <a:solidFill>
                  <a:schemeClr val="tx1"/>
                </a:solidFill>
                <a:latin typeface="+mj-lt"/>
                <a:ea typeface="+mj-ea"/>
                <a:cs typeface="+mj-cs"/>
              </a:rPr>
            </a:br>
            <a:r>
              <a:rPr lang="en-US" sz="1800" kern="1200" dirty="0">
                <a:solidFill>
                  <a:schemeClr val="tx1"/>
                </a:solidFill>
                <a:latin typeface="+mj-lt"/>
                <a:ea typeface="+mj-ea"/>
                <a:cs typeface="+mj-cs"/>
              </a:rPr>
              <a:t>Pass the test  Minister for Magic Scrimgeour to release the contents of Albus Dumbledore’s will</a:t>
            </a: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r>
              <a:rPr lang="en-US" sz="1800" kern="1200" dirty="0">
                <a:solidFill>
                  <a:schemeClr val="tx1"/>
                </a:solidFill>
                <a:latin typeface="+mj-lt"/>
                <a:ea typeface="+mj-ea"/>
                <a:cs typeface="+mj-cs"/>
              </a:rPr>
              <a:t>Mission 4 </a:t>
            </a:r>
            <a:br>
              <a:rPr lang="en-US" sz="1800" kern="1200" dirty="0">
                <a:solidFill>
                  <a:schemeClr val="tx1"/>
                </a:solidFill>
                <a:latin typeface="+mj-lt"/>
                <a:ea typeface="+mj-ea"/>
                <a:cs typeface="+mj-cs"/>
              </a:rPr>
            </a:br>
            <a:r>
              <a:rPr lang="en-US" sz="1800" kern="1200" dirty="0">
                <a:solidFill>
                  <a:schemeClr val="tx1"/>
                </a:solidFill>
                <a:latin typeface="+mj-lt"/>
                <a:ea typeface="+mj-ea"/>
                <a:cs typeface="+mj-cs"/>
              </a:rPr>
              <a:t>Interrogate </a:t>
            </a:r>
            <a:r>
              <a:rPr lang="en-US" sz="1800" kern="1200" dirty="0" err="1">
                <a:solidFill>
                  <a:schemeClr val="tx1"/>
                </a:solidFill>
                <a:latin typeface="+mj-lt"/>
                <a:ea typeface="+mj-ea"/>
                <a:cs typeface="+mj-cs"/>
              </a:rPr>
              <a:t>Mundungus</a:t>
            </a:r>
            <a:r>
              <a:rPr lang="en-US" sz="1800" kern="1200" dirty="0">
                <a:solidFill>
                  <a:schemeClr val="tx1"/>
                </a:solidFill>
                <a:latin typeface="+mj-lt"/>
                <a:ea typeface="+mj-ea"/>
                <a:cs typeface="+mj-cs"/>
              </a:rPr>
              <a:t> about the </a:t>
            </a:r>
            <a:r>
              <a:rPr lang="en-US" sz="1800" dirty="0"/>
              <a:t>true </a:t>
            </a:r>
            <a:r>
              <a:rPr lang="en-US" sz="1800" kern="1200" dirty="0">
                <a:solidFill>
                  <a:schemeClr val="tx1"/>
                </a:solidFill>
                <a:latin typeface="+mj-lt"/>
                <a:ea typeface="+mj-ea"/>
                <a:cs typeface="+mj-cs"/>
              </a:rPr>
              <a:t>Horcrux.</a:t>
            </a:r>
            <a:br>
              <a:rPr lang="en-US" sz="1800" kern="1200" dirty="0">
                <a:solidFill>
                  <a:schemeClr val="tx1"/>
                </a:solidFill>
                <a:latin typeface="+mj-lt"/>
                <a:ea typeface="+mj-ea"/>
                <a:cs typeface="+mj-cs"/>
              </a:rPr>
            </a:br>
            <a:br>
              <a:rPr lang="en-US" sz="1800" dirty="0"/>
            </a:b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br>
              <a:rPr lang="en-US" sz="1100" kern="1200" dirty="0">
                <a:solidFill>
                  <a:schemeClr val="tx1"/>
                </a:solidFill>
                <a:latin typeface="+mj-lt"/>
                <a:ea typeface="+mj-ea"/>
                <a:cs typeface="+mj-cs"/>
              </a:rPr>
            </a:br>
            <a:br>
              <a:rPr lang="en-US" sz="1100" kern="1200" dirty="0">
                <a:solidFill>
                  <a:schemeClr val="tx1"/>
                </a:solidFill>
                <a:latin typeface="+mj-lt"/>
                <a:ea typeface="+mj-ea"/>
                <a:cs typeface="+mj-cs"/>
              </a:rPr>
            </a:br>
            <a:br>
              <a:rPr lang="en-US" sz="1100" kern="1200" dirty="0">
                <a:solidFill>
                  <a:schemeClr val="tx1"/>
                </a:solidFill>
                <a:latin typeface="+mj-lt"/>
                <a:ea typeface="+mj-ea"/>
                <a:cs typeface="+mj-cs"/>
              </a:rPr>
            </a:br>
            <a:br>
              <a:rPr lang="en-US" sz="1100" kern="1200" dirty="0">
                <a:solidFill>
                  <a:schemeClr val="tx1"/>
                </a:solidFill>
                <a:latin typeface="+mj-lt"/>
                <a:ea typeface="+mj-ea"/>
                <a:cs typeface="+mj-cs"/>
              </a:rPr>
            </a:br>
            <a:endParaRPr lang="en-US" sz="1100" kern="1200" dirty="0">
              <a:solidFill>
                <a:schemeClr val="tx1"/>
              </a:solidFill>
              <a:latin typeface="+mj-lt"/>
              <a:ea typeface="+mj-ea"/>
              <a:cs typeface="+mj-cs"/>
            </a:endParaRPr>
          </a:p>
        </p:txBody>
      </p:sp>
    </p:spTree>
    <p:extLst>
      <p:ext uri="{BB962C8B-B14F-4D97-AF65-F5344CB8AC3E}">
        <p14:creationId xmlns:p14="http://schemas.microsoft.com/office/powerpoint/2010/main" val="3212927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pic>
        <p:nvPicPr>
          <p:cNvPr id="3" name="Picture 2">
            <a:extLst>
              <a:ext uri="{FF2B5EF4-FFF2-40B4-BE49-F238E27FC236}">
                <a16:creationId xmlns:a16="http://schemas.microsoft.com/office/drawing/2014/main" id="{9459ED24-630B-C34A-B4BB-99D8A1406CF8}"/>
              </a:ext>
            </a:extLst>
          </p:cNvPr>
          <p:cNvPicPr>
            <a:picLocks noChangeAspect="1"/>
          </p:cNvPicPr>
          <p:nvPr/>
        </p:nvPicPr>
        <p:blipFill rotWithShape="1">
          <a:blip r:embed="rId2"/>
          <a:srcRect b="25093"/>
          <a:stretch/>
        </p:blipFill>
        <p:spPr>
          <a:xfrm>
            <a:off x="20" y="10"/>
            <a:ext cx="12207220" cy="6857990"/>
          </a:xfrm>
          <a:prstGeom prst="rect">
            <a:avLst/>
          </a:prstGeom>
        </p:spPr>
      </p:pic>
      <p:sp>
        <p:nvSpPr>
          <p:cNvPr id="16" name="Rectangle 15">
            <a:extLst>
              <a:ext uri="{FF2B5EF4-FFF2-40B4-BE49-F238E27FC236}">
                <a16:creationId xmlns:a16="http://schemas.microsoft.com/office/drawing/2014/main" id="{5DC75FBE-6346-435A-B28A-51464B721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alpha val="30000"/>
                </a:schemeClr>
              </a:gs>
              <a:gs pos="30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384CA106-369E-C042-A842-BE25996F3582}"/>
              </a:ext>
            </a:extLst>
          </p:cNvPr>
          <p:cNvSpPr>
            <a:spLocks noGrp="1"/>
          </p:cNvSpPr>
          <p:nvPr>
            <p:ph type="title"/>
          </p:nvPr>
        </p:nvSpPr>
        <p:spPr>
          <a:xfrm>
            <a:off x="7309459" y="396240"/>
            <a:ext cx="4418271" cy="3352800"/>
          </a:xfrm>
        </p:spPr>
        <p:txBody>
          <a:bodyPr vert="horz" lIns="91440" tIns="45720" rIns="91440" bIns="45720" rtlCol="0" anchor="b">
            <a:normAutofit fontScale="90000"/>
          </a:bodyPr>
          <a:lstStyle/>
          <a:p>
            <a:r>
              <a:rPr lang="en-US" sz="1800" kern="1200" dirty="0">
                <a:solidFill>
                  <a:schemeClr val="tx1"/>
                </a:solidFill>
                <a:latin typeface="+mj-lt"/>
                <a:ea typeface="+mj-ea"/>
                <a:cs typeface="+mj-cs"/>
              </a:rPr>
              <a:t>Chapter one  Wizard without a wand</a:t>
            </a: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r>
              <a:rPr lang="en-US" sz="1800" kern="1200" dirty="0">
                <a:solidFill>
                  <a:schemeClr val="tx1"/>
                </a:solidFill>
                <a:latin typeface="+mj-lt"/>
                <a:ea typeface="+mj-ea"/>
                <a:cs typeface="+mj-cs"/>
              </a:rPr>
              <a:t>The Dark Legion  Lucius </a:t>
            </a:r>
            <a:br>
              <a:rPr lang="en-US" sz="1800" kern="1200" dirty="0">
                <a:solidFill>
                  <a:schemeClr val="tx1"/>
                </a:solidFill>
                <a:latin typeface="+mj-lt"/>
                <a:ea typeface="+mj-ea"/>
                <a:cs typeface="+mj-cs"/>
              </a:rPr>
            </a:br>
            <a:r>
              <a:rPr lang="en-US" sz="1800" kern="1200" dirty="0">
                <a:solidFill>
                  <a:schemeClr val="tx1"/>
                </a:solidFill>
                <a:latin typeface="+mj-lt"/>
                <a:ea typeface="+mj-ea"/>
                <a:cs typeface="+mj-cs"/>
              </a:rPr>
              <a:t>Mission 1 Volunteer to offer your wand to the Dark Lord</a:t>
            </a: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r>
              <a:rPr lang="en-US" sz="1800" kern="1200" dirty="0">
                <a:solidFill>
                  <a:schemeClr val="tx1"/>
                </a:solidFill>
                <a:latin typeface="+mj-lt"/>
                <a:ea typeface="+mj-ea"/>
                <a:cs typeface="+mj-cs"/>
              </a:rPr>
              <a:t>Mission 2 Help other Death Eaters kill the Mad-eye.</a:t>
            </a: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r>
              <a:rPr lang="en-US" sz="1800" kern="1200" dirty="0">
                <a:solidFill>
                  <a:schemeClr val="tx1"/>
                </a:solidFill>
                <a:latin typeface="+mj-lt"/>
                <a:ea typeface="+mj-ea"/>
                <a:cs typeface="+mj-cs"/>
              </a:rPr>
              <a:t>Mission 3 Help the Dark Lord </a:t>
            </a:r>
            <a:r>
              <a:rPr lang="en-US" sz="1800" kern="1200" dirty="0" err="1">
                <a:solidFill>
                  <a:schemeClr val="tx1"/>
                </a:solidFill>
                <a:latin typeface="+mj-lt"/>
                <a:ea typeface="+mj-ea"/>
                <a:cs typeface="+mj-cs"/>
              </a:rPr>
              <a:t>tourrching</a:t>
            </a:r>
            <a:r>
              <a:rPr lang="en-US" sz="1800" kern="1200" dirty="0">
                <a:solidFill>
                  <a:schemeClr val="tx1"/>
                </a:solidFill>
                <a:latin typeface="+mj-lt"/>
                <a:ea typeface="+mj-ea"/>
                <a:cs typeface="+mj-cs"/>
              </a:rPr>
              <a:t> </a:t>
            </a:r>
            <a:r>
              <a:rPr lang="en-US" sz="1800" kern="1200" dirty="0" err="1">
                <a:solidFill>
                  <a:schemeClr val="tx1"/>
                </a:solidFill>
                <a:latin typeface="+mj-lt"/>
                <a:ea typeface="+mj-ea"/>
                <a:cs typeface="+mj-cs"/>
              </a:rPr>
              <a:t>Ollivander</a:t>
            </a:r>
            <a:r>
              <a:rPr lang="en-US" sz="1800" kern="1200" dirty="0">
                <a:solidFill>
                  <a:schemeClr val="tx1"/>
                </a:solidFill>
                <a:latin typeface="+mj-lt"/>
                <a:ea typeface="+mj-ea"/>
                <a:cs typeface="+mj-cs"/>
              </a:rPr>
              <a:t>.</a:t>
            </a:r>
            <a:br>
              <a:rPr lang="en-US" sz="1800" kern="1200" dirty="0">
                <a:solidFill>
                  <a:schemeClr val="tx1"/>
                </a:solidFill>
                <a:latin typeface="+mj-lt"/>
                <a:ea typeface="+mj-ea"/>
                <a:cs typeface="+mj-cs"/>
              </a:rPr>
            </a:br>
            <a:br>
              <a:rPr lang="en-US" sz="1800" kern="1200" dirty="0">
                <a:solidFill>
                  <a:schemeClr val="tx1"/>
                </a:solidFill>
                <a:latin typeface="+mj-lt"/>
                <a:ea typeface="+mj-ea"/>
                <a:cs typeface="+mj-cs"/>
              </a:rPr>
            </a:br>
            <a:endParaRPr lang="en-US" sz="1800" kern="1200" dirty="0">
              <a:solidFill>
                <a:schemeClr val="tx1"/>
              </a:solidFill>
              <a:latin typeface="+mj-lt"/>
              <a:ea typeface="+mj-ea"/>
              <a:cs typeface="+mj-cs"/>
            </a:endParaRPr>
          </a:p>
        </p:txBody>
      </p:sp>
    </p:spTree>
    <p:extLst>
      <p:ext uri="{BB962C8B-B14F-4D97-AF65-F5344CB8AC3E}">
        <p14:creationId xmlns:p14="http://schemas.microsoft.com/office/powerpoint/2010/main" val="2976389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31" name="Freeform: Shape 3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33" name="Freeform: Shape 32">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35" name="Rectangle 34">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37" name="Freeform: Shape 36">
            <a:extLst>
              <a:ext uri="{FF2B5EF4-FFF2-40B4-BE49-F238E27FC236}">
                <a16:creationId xmlns:a16="http://schemas.microsoft.com/office/drawing/2014/main" id="{8C3ED992-EB89-4C2F-8A9A-947E91BC6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custGeom>
            <a:avLst/>
            <a:gdLst>
              <a:gd name="connsiteX0" fmla="*/ 0 w 6096000"/>
              <a:gd name="connsiteY0" fmla="*/ 0 h 6858000"/>
              <a:gd name="connsiteX1" fmla="*/ 2758239 w 6096000"/>
              <a:gd name="connsiteY1" fmla="*/ 0 h 6858000"/>
              <a:gd name="connsiteX2" fmla="*/ 2916747 w 6096000"/>
              <a:gd name="connsiteY2" fmla="*/ 218181 h 6858000"/>
              <a:gd name="connsiteX3" fmla="*/ 4839749 w 6096000"/>
              <a:gd name="connsiteY3" fmla="*/ 2631787 h 6858000"/>
              <a:gd name="connsiteX4" fmla="*/ 6095001 w 6096000"/>
              <a:gd name="connsiteY4" fmla="*/ 5672947 h 6858000"/>
              <a:gd name="connsiteX5" fmla="*/ 5792922 w 6096000"/>
              <a:gd name="connsiteY5" fmla="*/ 6612444 h 6858000"/>
              <a:gd name="connsiteX6" fmla="*/ 5671607 w 6096000"/>
              <a:gd name="connsiteY6" fmla="*/ 6771753 h 6858000"/>
              <a:gd name="connsiteX7" fmla="*/ 5591643 w 6096000"/>
              <a:gd name="connsiteY7" fmla="*/ 6858000 h 6858000"/>
              <a:gd name="connsiteX8" fmla="*/ 0 w 6096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6858000">
                <a:moveTo>
                  <a:pt x="0" y="0"/>
                </a:moveTo>
                <a:lnTo>
                  <a:pt x="2758239" y="0"/>
                </a:lnTo>
                <a:lnTo>
                  <a:pt x="2916747" y="218181"/>
                </a:lnTo>
                <a:cubicBezTo>
                  <a:pt x="3525935" y="1023180"/>
                  <a:pt x="4281133" y="1818277"/>
                  <a:pt x="4839749" y="2631787"/>
                </a:cubicBezTo>
                <a:cubicBezTo>
                  <a:pt x="5571203" y="3696928"/>
                  <a:pt x="6122704" y="4799581"/>
                  <a:pt x="6095001" y="5672947"/>
                </a:cubicBezTo>
                <a:cubicBezTo>
                  <a:pt x="6083564" y="6040467"/>
                  <a:pt x="5972980" y="6348559"/>
                  <a:pt x="5792922" y="6612444"/>
                </a:cubicBezTo>
                <a:cubicBezTo>
                  <a:pt x="5755410" y="6667420"/>
                  <a:pt x="5714882" y="6720477"/>
                  <a:pt x="5671607" y="6771753"/>
                </a:cubicBezTo>
                <a:lnTo>
                  <a:pt x="5591643"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9" name="Freeform: Shape 38">
            <a:extLst>
              <a:ext uri="{FF2B5EF4-FFF2-40B4-BE49-F238E27FC236}">
                <a16:creationId xmlns:a16="http://schemas.microsoft.com/office/drawing/2014/main" id="{55F5D1E8-E605-4EFC-8912-6E191F84F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2400596"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469E1000-DD83-C049-9228-DDA4C73355B1}"/>
              </a:ext>
            </a:extLst>
          </p:cNvPr>
          <p:cNvSpPr>
            <a:spLocks noGrp="1"/>
          </p:cNvSpPr>
          <p:nvPr>
            <p:ph type="title"/>
          </p:nvPr>
        </p:nvSpPr>
        <p:spPr>
          <a:xfrm>
            <a:off x="6857998" y="1138335"/>
            <a:ext cx="4572002" cy="2671665"/>
          </a:xfrm>
        </p:spPr>
        <p:txBody>
          <a:bodyPr vert="horz" lIns="91440" tIns="45720" rIns="91440" bIns="45720" rtlCol="0" anchor="b">
            <a:normAutofit fontScale="90000"/>
          </a:bodyPr>
          <a:lstStyle/>
          <a:p>
            <a:r>
              <a:rPr lang="en-US" sz="1400" kern="1200" dirty="0">
                <a:solidFill>
                  <a:schemeClr val="tx1"/>
                </a:solidFill>
                <a:latin typeface="+mj-lt"/>
                <a:ea typeface="+mj-ea"/>
                <a:cs typeface="+mj-cs"/>
              </a:rPr>
              <a:t>Chapter Two Horcrux Hunt</a:t>
            </a:r>
            <a:br>
              <a:rPr lang="en-US" sz="1400" kern="1200" dirty="0">
                <a:solidFill>
                  <a:schemeClr val="tx1"/>
                </a:solidFill>
                <a:latin typeface="+mj-lt"/>
                <a:ea typeface="+mj-ea"/>
                <a:cs typeface="+mj-cs"/>
              </a:rPr>
            </a:br>
            <a:r>
              <a:rPr lang="en-US" sz="1400" kern="1200" dirty="0">
                <a:solidFill>
                  <a:schemeClr val="tx1"/>
                </a:solidFill>
                <a:latin typeface="+mj-lt"/>
                <a:ea typeface="+mj-ea"/>
                <a:cs typeface="+mj-cs"/>
              </a:rPr>
              <a:t>Dumbledore’s Army RON</a:t>
            </a:r>
            <a:br>
              <a:rPr lang="en-US" sz="1400" kern="1200" dirty="0">
                <a:solidFill>
                  <a:schemeClr val="tx1"/>
                </a:solidFill>
                <a:latin typeface="+mj-lt"/>
                <a:ea typeface="+mj-ea"/>
                <a:cs typeface="+mj-cs"/>
              </a:rPr>
            </a:br>
            <a:br>
              <a:rPr lang="en-US" sz="1400" kern="1200" dirty="0">
                <a:solidFill>
                  <a:schemeClr val="tx1"/>
                </a:solidFill>
                <a:latin typeface="+mj-lt"/>
                <a:ea typeface="+mj-ea"/>
                <a:cs typeface="+mj-cs"/>
              </a:rPr>
            </a:br>
            <a:r>
              <a:rPr lang="en-US" sz="1400" dirty="0"/>
              <a:t>Mission 1</a:t>
            </a:r>
            <a:br>
              <a:rPr lang="en-US" sz="1400" dirty="0"/>
            </a:br>
            <a:r>
              <a:rPr lang="en-US" sz="1400" dirty="0"/>
              <a:t>Interrogate </a:t>
            </a:r>
            <a:r>
              <a:rPr lang="en-US" sz="1400" dirty="0" err="1"/>
              <a:t>Mundungus</a:t>
            </a:r>
            <a:r>
              <a:rPr lang="en-US" sz="1400" dirty="0"/>
              <a:t> about the true Horcrux.</a:t>
            </a:r>
            <a:br>
              <a:rPr lang="en-US" sz="1400" dirty="0"/>
            </a:br>
            <a:br>
              <a:rPr lang="en-US" sz="1400" kern="1200" dirty="0">
                <a:solidFill>
                  <a:schemeClr val="tx1"/>
                </a:solidFill>
                <a:latin typeface="+mj-lt"/>
                <a:ea typeface="+mj-ea"/>
                <a:cs typeface="+mj-cs"/>
              </a:rPr>
            </a:br>
            <a:br>
              <a:rPr lang="en-US" sz="1400" kern="1200" dirty="0">
                <a:solidFill>
                  <a:schemeClr val="tx1"/>
                </a:solidFill>
                <a:latin typeface="+mj-lt"/>
                <a:ea typeface="+mj-ea"/>
                <a:cs typeface="+mj-cs"/>
              </a:rPr>
            </a:br>
            <a:r>
              <a:rPr lang="en-US" sz="1400" kern="1200" dirty="0">
                <a:solidFill>
                  <a:schemeClr val="tx1"/>
                </a:solidFill>
                <a:latin typeface="+mj-lt"/>
                <a:ea typeface="+mj-ea"/>
                <a:cs typeface="+mj-cs"/>
              </a:rPr>
              <a:t>Mission </a:t>
            </a:r>
            <a:r>
              <a:rPr lang="en-US" sz="1400" dirty="0"/>
              <a:t>2 </a:t>
            </a:r>
            <a:r>
              <a:rPr lang="en-US" sz="1400" kern="1200" dirty="0">
                <a:solidFill>
                  <a:schemeClr val="tx1"/>
                </a:solidFill>
                <a:latin typeface="+mj-lt"/>
                <a:ea typeface="+mj-ea"/>
                <a:cs typeface="+mj-cs"/>
              </a:rPr>
              <a:t>Infiltration Ministry of Magic get the true Horcrux.</a:t>
            </a:r>
            <a:br>
              <a:rPr lang="en-US" sz="1400" kern="1200" dirty="0">
                <a:solidFill>
                  <a:schemeClr val="tx1"/>
                </a:solidFill>
                <a:latin typeface="+mj-lt"/>
                <a:ea typeface="+mj-ea"/>
                <a:cs typeface="+mj-cs"/>
              </a:rPr>
            </a:br>
            <a:br>
              <a:rPr lang="en-US" sz="1400" kern="1200" dirty="0">
                <a:solidFill>
                  <a:schemeClr val="tx1"/>
                </a:solidFill>
                <a:latin typeface="+mj-lt"/>
                <a:ea typeface="+mj-ea"/>
                <a:cs typeface="+mj-cs"/>
              </a:rPr>
            </a:br>
            <a:r>
              <a:rPr lang="en-US" sz="1400" kern="1200" dirty="0">
                <a:solidFill>
                  <a:schemeClr val="tx1"/>
                </a:solidFill>
                <a:latin typeface="+mj-lt"/>
                <a:ea typeface="+mj-ea"/>
                <a:cs typeface="+mj-cs"/>
              </a:rPr>
              <a:t>Mission 3 Help Harry get the Gryffindor’s sword and destroy the Horcrux.</a:t>
            </a:r>
            <a:br>
              <a:rPr lang="en-US" sz="1400" kern="1200" dirty="0">
                <a:solidFill>
                  <a:schemeClr val="tx1"/>
                </a:solidFill>
                <a:latin typeface="+mj-lt"/>
                <a:ea typeface="+mj-ea"/>
                <a:cs typeface="+mj-cs"/>
              </a:rPr>
            </a:br>
            <a:br>
              <a:rPr lang="en-US" sz="1400" kern="1200" dirty="0">
                <a:solidFill>
                  <a:schemeClr val="tx1"/>
                </a:solidFill>
                <a:latin typeface="+mj-lt"/>
                <a:ea typeface="+mj-ea"/>
                <a:cs typeface="+mj-cs"/>
              </a:rPr>
            </a:br>
            <a:endParaRPr lang="en-US" sz="1400" kern="1200" dirty="0">
              <a:solidFill>
                <a:schemeClr val="tx1"/>
              </a:solidFill>
              <a:latin typeface="+mj-lt"/>
              <a:ea typeface="+mj-ea"/>
              <a:cs typeface="+mj-cs"/>
            </a:endParaRPr>
          </a:p>
        </p:txBody>
      </p:sp>
      <p:pic>
        <p:nvPicPr>
          <p:cNvPr id="3" name="Picture 2">
            <a:extLst>
              <a:ext uri="{FF2B5EF4-FFF2-40B4-BE49-F238E27FC236}">
                <a16:creationId xmlns:a16="http://schemas.microsoft.com/office/drawing/2014/main" id="{1DA65F84-F14A-F34D-A3E7-0B95AB7E32D4}"/>
              </a:ext>
            </a:extLst>
          </p:cNvPr>
          <p:cNvPicPr>
            <a:picLocks noChangeAspect="1"/>
          </p:cNvPicPr>
          <p:nvPr/>
        </p:nvPicPr>
        <p:blipFill rotWithShape="1">
          <a:blip r:embed="rId2"/>
          <a:srcRect t="2581" r="1" b="12786"/>
          <a:stretch/>
        </p:blipFill>
        <p:spPr>
          <a:xfrm>
            <a:off x="826371" y="762000"/>
            <a:ext cx="5205256" cy="5334000"/>
          </a:xfrm>
          <a:prstGeom prst="rect">
            <a:avLst/>
          </a:prstGeom>
        </p:spPr>
      </p:pic>
    </p:spTree>
    <p:extLst>
      <p:ext uri="{BB962C8B-B14F-4D97-AF65-F5344CB8AC3E}">
        <p14:creationId xmlns:p14="http://schemas.microsoft.com/office/powerpoint/2010/main" val="1627582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1"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3"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3F79AC0D-D329-3E44-9C96-A075E7B1A6CF}"/>
              </a:ext>
            </a:extLst>
          </p:cNvPr>
          <p:cNvSpPr>
            <a:spLocks noGrp="1"/>
          </p:cNvSpPr>
          <p:nvPr>
            <p:ph type="title"/>
          </p:nvPr>
        </p:nvSpPr>
        <p:spPr>
          <a:xfrm>
            <a:off x="5859624" y="1547776"/>
            <a:ext cx="5822814" cy="3237783"/>
          </a:xfrm>
        </p:spPr>
        <p:txBody>
          <a:bodyPr vert="horz" lIns="91440" tIns="45720" rIns="91440" bIns="45720" rtlCol="0" anchor="b">
            <a:normAutofit fontScale="90000"/>
          </a:bodyPr>
          <a:lstStyle/>
          <a:p>
            <a:r>
              <a:rPr lang="en-US" sz="2100" kern="1200" dirty="0">
                <a:latin typeface="+mj-lt"/>
                <a:ea typeface="+mj-ea"/>
                <a:cs typeface="+mj-cs"/>
              </a:rPr>
              <a:t>Elder wand</a:t>
            </a:r>
            <a:br>
              <a:rPr lang="en-US" sz="2100" kern="1200" dirty="0">
                <a:latin typeface="+mj-lt"/>
              </a:rPr>
            </a:br>
            <a:br>
              <a:rPr lang="en-US" sz="2100" dirty="0"/>
            </a:br>
            <a:r>
              <a:rPr lang="en-US" sz="2100" kern="1200" dirty="0">
                <a:latin typeface="+mj-lt"/>
                <a:ea typeface="+mj-ea"/>
                <a:cs typeface="+mj-cs"/>
              </a:rPr>
              <a:t>The Dark Legion</a:t>
            </a:r>
            <a:r>
              <a:rPr lang="en-US" sz="2100" dirty="0"/>
              <a:t>    </a:t>
            </a:r>
            <a:r>
              <a:rPr lang="en-US" sz="2100" kern="1200" dirty="0">
                <a:latin typeface="+mj-lt"/>
                <a:ea typeface="+mj-ea"/>
                <a:cs typeface="+mj-cs"/>
              </a:rPr>
              <a:t> The Dark Lord </a:t>
            </a:r>
            <a:br>
              <a:rPr lang="en-US" sz="2100" kern="1200" dirty="0">
                <a:solidFill>
                  <a:schemeClr val="tx1"/>
                </a:solidFill>
                <a:latin typeface="+mj-lt"/>
                <a:ea typeface="+mj-ea"/>
                <a:cs typeface="+mj-cs"/>
              </a:rPr>
            </a:br>
            <a:r>
              <a:rPr lang="en-US" sz="2100" kern="1200" dirty="0">
                <a:latin typeface="+mj-lt"/>
                <a:ea typeface="+mj-ea"/>
                <a:cs typeface="+mj-cs"/>
              </a:rPr>
              <a:t>Mission 1</a:t>
            </a:r>
            <a:r>
              <a:rPr lang="en-US" sz="2100" dirty="0"/>
              <a:t> </a:t>
            </a:r>
            <a:r>
              <a:rPr lang="en-US" sz="2100" kern="1200" dirty="0">
                <a:latin typeface="+mj-lt"/>
                <a:ea typeface="+mj-ea"/>
                <a:cs typeface="+mj-cs"/>
              </a:rPr>
              <a:t> </a:t>
            </a:r>
            <a:br>
              <a:rPr lang="en-US" sz="2100" kern="1200" dirty="0">
                <a:solidFill>
                  <a:schemeClr val="tx1"/>
                </a:solidFill>
                <a:latin typeface="+mj-lt"/>
                <a:ea typeface="+mj-ea"/>
                <a:cs typeface="+mj-cs"/>
              </a:rPr>
            </a:br>
            <a:r>
              <a:rPr lang="en-US" sz="2400" kern="1200" dirty="0" err="1">
                <a:latin typeface="+mj-lt"/>
                <a:ea typeface="+mj-ea"/>
                <a:cs typeface="+mj-cs"/>
              </a:rPr>
              <a:t>T</a:t>
            </a:r>
            <a:r>
              <a:rPr lang="en-US" sz="2400" dirty="0" err="1"/>
              <a:t>ourrching</a:t>
            </a:r>
            <a:r>
              <a:rPr lang="en-US" sz="2400" dirty="0"/>
              <a:t> Ollivander get information about Elder wand.</a:t>
            </a:r>
            <a:br>
              <a:rPr lang="en-US" sz="2100" kern="1200" dirty="0">
                <a:solidFill>
                  <a:schemeClr val="tx1"/>
                </a:solidFill>
                <a:latin typeface="+mj-lt"/>
                <a:ea typeface="+mj-ea"/>
                <a:cs typeface="+mj-cs"/>
              </a:rPr>
            </a:br>
            <a:r>
              <a:rPr lang="en-US" sz="2100" kern="1200" dirty="0">
                <a:latin typeface="+mj-lt"/>
                <a:ea typeface="+mj-ea"/>
                <a:cs typeface="+mj-cs"/>
              </a:rPr>
              <a:t>Mission 2 </a:t>
            </a:r>
            <a:br>
              <a:rPr lang="en-US" sz="2100" kern="1200" dirty="0">
                <a:solidFill>
                  <a:schemeClr val="tx1"/>
                </a:solidFill>
                <a:latin typeface="+mj-lt"/>
                <a:ea typeface="+mj-ea"/>
                <a:cs typeface="+mj-cs"/>
              </a:rPr>
            </a:br>
            <a:r>
              <a:rPr lang="en-US" sz="2100" kern="1200" dirty="0">
                <a:latin typeface="+mj-lt"/>
                <a:ea typeface="+mj-ea"/>
                <a:cs typeface="+mj-cs"/>
              </a:rPr>
              <a:t>Torturing and murdering both </a:t>
            </a:r>
            <a:r>
              <a:rPr lang="en-US" sz="2100" kern="1200" dirty="0" err="1">
                <a:latin typeface="+mj-lt"/>
                <a:ea typeface="+mj-ea"/>
                <a:cs typeface="+mj-cs"/>
              </a:rPr>
              <a:t>Gregorovitch</a:t>
            </a:r>
            <a:r>
              <a:rPr lang="en-US" sz="2100" kern="1200" dirty="0">
                <a:latin typeface="+mj-lt"/>
                <a:ea typeface="+mj-ea"/>
                <a:cs typeface="+mj-cs"/>
              </a:rPr>
              <a:t> and Grindelwald to finish the research.</a:t>
            </a:r>
            <a:br>
              <a:rPr lang="en-US" sz="2100" kern="1200" dirty="0">
                <a:solidFill>
                  <a:schemeClr val="tx1"/>
                </a:solidFill>
                <a:latin typeface="+mj-lt"/>
                <a:ea typeface="+mj-ea"/>
                <a:cs typeface="+mj-cs"/>
              </a:rPr>
            </a:br>
            <a:r>
              <a:rPr lang="en-US" sz="2100" kern="1200" dirty="0">
                <a:latin typeface="+mj-lt"/>
                <a:ea typeface="+mj-ea"/>
                <a:cs typeface="+mj-cs"/>
              </a:rPr>
              <a:t>Mission 3 </a:t>
            </a:r>
            <a:br>
              <a:rPr lang="en-US" sz="2100" kern="1200" dirty="0">
                <a:solidFill>
                  <a:schemeClr val="tx1"/>
                </a:solidFill>
                <a:latin typeface="+mj-lt"/>
                <a:ea typeface="+mj-ea"/>
                <a:cs typeface="+mj-cs"/>
              </a:rPr>
            </a:br>
            <a:r>
              <a:rPr lang="en-US" sz="2100" kern="1200" dirty="0">
                <a:latin typeface="+mj-lt"/>
                <a:ea typeface="+mj-ea"/>
                <a:cs typeface="+mj-cs"/>
              </a:rPr>
              <a:t>Broke into Dumbledore’s grave and robbed it of the wand.</a:t>
            </a:r>
          </a:p>
        </p:txBody>
      </p:sp>
      <p:sp>
        <p:nvSpPr>
          <p:cNvPr id="24" name="Freeform: Shape 15">
            <a:extLst>
              <a:ext uri="{FF2B5EF4-FFF2-40B4-BE49-F238E27FC236}">
                <a16:creationId xmlns:a16="http://schemas.microsoft.com/office/drawing/2014/main" id="{A6A60682-4FD3-4D6A-9707-BD2584978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732511"/>
            <a:ext cx="5333999" cy="6125491"/>
          </a:xfrm>
          <a:custGeom>
            <a:avLst/>
            <a:gdLst>
              <a:gd name="connsiteX0" fmla="*/ 0 w 5333999"/>
              <a:gd name="connsiteY0" fmla="*/ 0 h 6125491"/>
              <a:gd name="connsiteX1" fmla="*/ 201347 w 5333999"/>
              <a:gd name="connsiteY1" fmla="*/ 12133 h 6125491"/>
              <a:gd name="connsiteX2" fmla="*/ 2149412 w 5333999"/>
              <a:gd name="connsiteY2" fmla="*/ 288819 h 6125491"/>
              <a:gd name="connsiteX3" fmla="*/ 5125149 w 5333999"/>
              <a:gd name="connsiteY3" fmla="*/ 3309606 h 6125491"/>
              <a:gd name="connsiteX4" fmla="*/ 4496734 w 5333999"/>
              <a:gd name="connsiteY4" fmla="*/ 5829050 h 6125491"/>
              <a:gd name="connsiteX5" fmla="*/ 4005032 w 5333999"/>
              <a:gd name="connsiteY5" fmla="*/ 6088102 h 6125491"/>
              <a:gd name="connsiteX6" fmla="*/ 3915032 w 5333999"/>
              <a:gd name="connsiteY6" fmla="*/ 6125491 h 6125491"/>
              <a:gd name="connsiteX7" fmla="*/ 0 w 5333999"/>
              <a:gd name="connsiteY7" fmla="*/ 6125491 h 612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3999" h="6125491">
                <a:moveTo>
                  <a:pt x="0" y="0"/>
                </a:moveTo>
                <a:lnTo>
                  <a:pt x="201347" y="12133"/>
                </a:lnTo>
                <a:cubicBezTo>
                  <a:pt x="834520" y="59989"/>
                  <a:pt x="1489622" y="165274"/>
                  <a:pt x="2149412" y="288819"/>
                </a:cubicBezTo>
                <a:cubicBezTo>
                  <a:pt x="4194087" y="671477"/>
                  <a:pt x="4738431" y="1884930"/>
                  <a:pt x="5125149" y="3309606"/>
                </a:cubicBezTo>
                <a:cubicBezTo>
                  <a:pt x="5383961" y="4263563"/>
                  <a:pt x="5599841" y="5130569"/>
                  <a:pt x="4496734" y="5829050"/>
                </a:cubicBezTo>
                <a:cubicBezTo>
                  <a:pt x="4342061" y="5927011"/>
                  <a:pt x="4177261" y="6012425"/>
                  <a:pt x="4005032" y="6088102"/>
                </a:cubicBezTo>
                <a:lnTo>
                  <a:pt x="3915032" y="6125491"/>
                </a:lnTo>
                <a:lnTo>
                  <a:pt x="0" y="612549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5" name="Freeform: Shape 17">
            <a:extLst>
              <a:ext uri="{FF2B5EF4-FFF2-40B4-BE49-F238E27FC236}">
                <a16:creationId xmlns:a16="http://schemas.microsoft.com/office/drawing/2014/main" id="{4EB7CBBE-178B-4DB3-AD92-DED458BAE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2425"/>
            <a:ext cx="5185830" cy="65055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pic>
        <p:nvPicPr>
          <p:cNvPr id="3" name="Picture 2">
            <a:extLst>
              <a:ext uri="{FF2B5EF4-FFF2-40B4-BE49-F238E27FC236}">
                <a16:creationId xmlns:a16="http://schemas.microsoft.com/office/drawing/2014/main" id="{A30CA487-C130-2449-A824-B383EFDFBF09}"/>
              </a:ext>
            </a:extLst>
          </p:cNvPr>
          <p:cNvPicPr>
            <a:picLocks noChangeAspect="1"/>
          </p:cNvPicPr>
          <p:nvPr/>
        </p:nvPicPr>
        <p:blipFill>
          <a:blip r:embed="rId2"/>
          <a:stretch>
            <a:fillRect/>
          </a:stretch>
        </p:blipFill>
        <p:spPr>
          <a:xfrm>
            <a:off x="0" y="1547776"/>
            <a:ext cx="5363489" cy="3762447"/>
          </a:xfrm>
          <a:prstGeom prst="rect">
            <a:avLst/>
          </a:prstGeom>
        </p:spPr>
      </p:pic>
    </p:spTree>
    <p:extLst>
      <p:ext uri="{BB962C8B-B14F-4D97-AF65-F5344CB8AC3E}">
        <p14:creationId xmlns:p14="http://schemas.microsoft.com/office/powerpoint/2010/main" val="4128395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pic>
        <p:nvPicPr>
          <p:cNvPr id="3" name="Picture 2">
            <a:extLst>
              <a:ext uri="{FF2B5EF4-FFF2-40B4-BE49-F238E27FC236}">
                <a16:creationId xmlns:a16="http://schemas.microsoft.com/office/drawing/2014/main" id="{6160AEB3-7236-5A4A-8E6E-558B4EFE3442}"/>
              </a:ext>
            </a:extLst>
          </p:cNvPr>
          <p:cNvPicPr>
            <a:picLocks noChangeAspect="1"/>
          </p:cNvPicPr>
          <p:nvPr/>
        </p:nvPicPr>
        <p:blipFill rotWithShape="1">
          <a:blip r:embed="rId2"/>
          <a:srcRect r="6994" b="-1"/>
          <a:stretch/>
        </p:blipFill>
        <p:spPr>
          <a:xfrm>
            <a:off x="20" y="10"/>
            <a:ext cx="12207220" cy="6857990"/>
          </a:xfrm>
          <a:prstGeom prst="rect">
            <a:avLst/>
          </a:prstGeom>
        </p:spPr>
      </p:pic>
      <p:sp>
        <p:nvSpPr>
          <p:cNvPr id="16" name="Rectangle 15">
            <a:extLst>
              <a:ext uri="{FF2B5EF4-FFF2-40B4-BE49-F238E27FC236}">
                <a16:creationId xmlns:a16="http://schemas.microsoft.com/office/drawing/2014/main" id="{5DC75FBE-6346-435A-B28A-51464B721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alpha val="30000"/>
                </a:schemeClr>
              </a:gs>
              <a:gs pos="30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6F0665F4-B4C1-B843-BCD9-6FF3186B61E7}"/>
              </a:ext>
            </a:extLst>
          </p:cNvPr>
          <p:cNvSpPr>
            <a:spLocks noGrp="1"/>
          </p:cNvSpPr>
          <p:nvPr>
            <p:ph type="title"/>
          </p:nvPr>
        </p:nvSpPr>
        <p:spPr>
          <a:xfrm>
            <a:off x="7586870" y="414131"/>
            <a:ext cx="3843130" cy="3395869"/>
          </a:xfrm>
        </p:spPr>
        <p:txBody>
          <a:bodyPr vert="horz" lIns="91440" tIns="45720" rIns="91440" bIns="45720" rtlCol="0" anchor="b">
            <a:normAutofit fontScale="90000"/>
          </a:bodyPr>
          <a:lstStyle/>
          <a:p>
            <a:r>
              <a:rPr lang="en-US" sz="1800" kern="1200" dirty="0">
                <a:latin typeface="+mj-lt"/>
                <a:ea typeface="+mj-ea"/>
                <a:cs typeface="+mj-cs"/>
              </a:rPr>
              <a:t>Chapter 3 Deathly Hollows</a:t>
            </a:r>
            <a:br>
              <a:rPr lang="en-US" sz="1800" kern="1200" dirty="0">
                <a:latin typeface="+mj-lt"/>
              </a:rPr>
            </a:br>
            <a:br>
              <a:rPr lang="en-US" sz="1800" dirty="0"/>
            </a:br>
            <a:r>
              <a:rPr lang="en-US" sz="1800" kern="1200" dirty="0">
                <a:latin typeface="+mj-lt"/>
                <a:ea typeface="+mj-ea"/>
                <a:cs typeface="+mj-cs"/>
              </a:rPr>
              <a:t>Dumbledore’s Army Hermione </a:t>
            </a:r>
            <a:br>
              <a:rPr lang="en-US" sz="1800" kern="1200" dirty="0">
                <a:solidFill>
                  <a:schemeClr val="tx1"/>
                </a:solidFill>
                <a:latin typeface="+mj-lt"/>
                <a:ea typeface="+mj-ea"/>
                <a:cs typeface="+mj-cs"/>
              </a:rPr>
            </a:br>
            <a:r>
              <a:rPr lang="en-US" sz="1800" kern="1200" dirty="0">
                <a:latin typeface="+mj-lt"/>
                <a:ea typeface="+mj-ea"/>
                <a:cs typeface="+mj-cs"/>
              </a:rPr>
              <a:t>Mission 1 </a:t>
            </a:r>
            <a:br>
              <a:rPr lang="en-US" sz="1800" dirty="0"/>
            </a:br>
            <a:r>
              <a:rPr lang="en-US" sz="1800" kern="1200" dirty="0">
                <a:latin typeface="+mj-lt"/>
                <a:ea typeface="+mj-ea"/>
                <a:cs typeface="+mj-cs"/>
              </a:rPr>
              <a:t>Go to </a:t>
            </a:r>
            <a:r>
              <a:rPr lang="en-US" sz="1800" dirty="0"/>
              <a:t>Godric’s</a:t>
            </a:r>
            <a:r>
              <a:rPr lang="en-US" sz="1800" kern="1200" dirty="0">
                <a:latin typeface="+mj-lt"/>
                <a:ea typeface="+mj-ea"/>
                <a:cs typeface="+mj-cs"/>
              </a:rPr>
              <a:t> Hollow find the Gryffindor’s Sword.</a:t>
            </a:r>
            <a:br>
              <a:rPr lang="en-US" sz="1800" kern="1200" dirty="0">
                <a:latin typeface="+mj-lt"/>
              </a:rPr>
            </a:br>
            <a:br>
              <a:rPr lang="en-US" sz="1800" dirty="0"/>
            </a:br>
            <a:r>
              <a:rPr lang="en-US" sz="1800" kern="1200" dirty="0">
                <a:latin typeface="+mj-lt"/>
                <a:ea typeface="+mj-ea"/>
                <a:cs typeface="+mj-cs"/>
              </a:rPr>
              <a:t>Mission 2 Asked two friends to visit Lovegood’s home, learn about Deathly Hollows</a:t>
            </a:r>
            <a:br>
              <a:rPr lang="en-US" sz="1800" kern="1200" dirty="0">
                <a:latin typeface="+mj-lt"/>
              </a:rPr>
            </a:br>
            <a:br>
              <a:rPr lang="en-US" sz="1800" dirty="0"/>
            </a:br>
            <a:r>
              <a:rPr lang="en-US" sz="1800" kern="1200" dirty="0">
                <a:latin typeface="+mj-lt"/>
                <a:ea typeface="+mj-ea"/>
                <a:cs typeface="+mj-cs"/>
              </a:rPr>
              <a:t>Mission 3 Hit the Harry’s face before the Snatchers capture them.</a:t>
            </a:r>
            <a:br>
              <a:rPr lang="en-US" sz="1800" kern="1200" dirty="0">
                <a:solidFill>
                  <a:schemeClr val="tx1"/>
                </a:solidFill>
                <a:latin typeface="+mj-lt"/>
                <a:ea typeface="+mj-ea"/>
                <a:cs typeface="+mj-cs"/>
              </a:rPr>
            </a:br>
            <a:endParaRPr lang="en-US" sz="1800" kern="1200" dirty="0">
              <a:solidFill>
                <a:schemeClr val="tx1"/>
              </a:solidFill>
              <a:latin typeface="+mj-lt"/>
              <a:ea typeface="+mj-ea"/>
              <a:cs typeface="+mj-cs"/>
            </a:endParaRPr>
          </a:p>
        </p:txBody>
      </p:sp>
    </p:spTree>
    <p:extLst>
      <p:ext uri="{BB962C8B-B14F-4D97-AF65-F5344CB8AC3E}">
        <p14:creationId xmlns:p14="http://schemas.microsoft.com/office/powerpoint/2010/main" val="3681223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pic>
        <p:nvPicPr>
          <p:cNvPr id="3" name="Picture 2">
            <a:extLst>
              <a:ext uri="{FF2B5EF4-FFF2-40B4-BE49-F238E27FC236}">
                <a16:creationId xmlns:a16="http://schemas.microsoft.com/office/drawing/2014/main" id="{42386717-0407-754B-A525-5D5BFCDB329A}"/>
              </a:ext>
            </a:extLst>
          </p:cNvPr>
          <p:cNvPicPr>
            <a:picLocks noChangeAspect="1"/>
          </p:cNvPicPr>
          <p:nvPr/>
        </p:nvPicPr>
        <p:blipFill rotWithShape="1">
          <a:blip r:embed="rId2"/>
          <a:srcRect l="8369" r="2631"/>
          <a:stretch/>
        </p:blipFill>
        <p:spPr>
          <a:xfrm>
            <a:off x="20" y="10"/>
            <a:ext cx="12207220" cy="6857990"/>
          </a:xfrm>
          <a:prstGeom prst="rect">
            <a:avLst/>
          </a:prstGeom>
        </p:spPr>
      </p:pic>
      <p:sp>
        <p:nvSpPr>
          <p:cNvPr id="16" name="Rectangle 15">
            <a:extLst>
              <a:ext uri="{FF2B5EF4-FFF2-40B4-BE49-F238E27FC236}">
                <a16:creationId xmlns:a16="http://schemas.microsoft.com/office/drawing/2014/main" id="{5DC75FBE-6346-435A-B28A-51464B721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alpha val="30000"/>
                </a:schemeClr>
              </a:gs>
              <a:gs pos="30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517A7D7A-955A-434C-9926-96C33EB70EBC}"/>
              </a:ext>
            </a:extLst>
          </p:cNvPr>
          <p:cNvSpPr>
            <a:spLocks noGrp="1"/>
          </p:cNvSpPr>
          <p:nvPr>
            <p:ph type="title"/>
          </p:nvPr>
        </p:nvSpPr>
        <p:spPr>
          <a:xfrm>
            <a:off x="7620000" y="762000"/>
            <a:ext cx="3810000" cy="3048000"/>
          </a:xfrm>
        </p:spPr>
        <p:txBody>
          <a:bodyPr vert="horz" lIns="91440" tIns="45720" rIns="91440" bIns="45720" rtlCol="0" anchor="b">
            <a:normAutofit fontScale="90000"/>
          </a:bodyPr>
          <a:lstStyle/>
          <a:p>
            <a:br>
              <a:rPr lang="en-US" sz="2100" kern="1200" dirty="0"/>
            </a:br>
            <a:r>
              <a:rPr lang="en-US" sz="2100" kern="1200" dirty="0">
                <a:latin typeface="+mj-lt"/>
                <a:ea typeface="+mj-ea"/>
                <a:cs typeface="+mj-cs"/>
              </a:rPr>
              <a:t>The Dark Legion Bellatrix</a:t>
            </a:r>
            <a:br>
              <a:rPr lang="en-US" sz="2100" kern="1200" dirty="0"/>
            </a:br>
            <a:br>
              <a:rPr lang="en-US" sz="2100" dirty="0"/>
            </a:br>
            <a:r>
              <a:rPr lang="en-US" sz="2100" kern="1200" dirty="0">
                <a:latin typeface="+mj-lt"/>
                <a:ea typeface="+mj-ea"/>
                <a:cs typeface="+mj-cs"/>
              </a:rPr>
              <a:t>Mission 1 Incapacitating the snatchers and get back control of sword of Gryffindor</a:t>
            </a:r>
            <a:br>
              <a:rPr lang="en-US" sz="2100" kern="1200" dirty="0"/>
            </a:br>
            <a:br>
              <a:rPr lang="en-US" sz="2100" dirty="0"/>
            </a:br>
            <a:r>
              <a:rPr lang="en-US" sz="2100" kern="1200" dirty="0">
                <a:latin typeface="+mj-lt"/>
                <a:ea typeface="+mj-ea"/>
                <a:cs typeface="+mj-cs"/>
              </a:rPr>
              <a:t>Mission 2 Isolated Hermione for interrogation.</a:t>
            </a:r>
            <a:br>
              <a:rPr lang="en-US" sz="2100" kern="1200" dirty="0"/>
            </a:br>
            <a:br>
              <a:rPr lang="en-US" sz="2100" dirty="0"/>
            </a:br>
            <a:r>
              <a:rPr lang="en-US" sz="2100" kern="1200" dirty="0">
                <a:latin typeface="+mj-lt"/>
                <a:ea typeface="+mj-ea"/>
                <a:cs typeface="+mj-cs"/>
              </a:rPr>
              <a:t>Mission 3 Kill the Dobby.</a:t>
            </a:r>
          </a:p>
        </p:txBody>
      </p:sp>
    </p:spTree>
    <p:extLst>
      <p:ext uri="{BB962C8B-B14F-4D97-AF65-F5344CB8AC3E}">
        <p14:creationId xmlns:p14="http://schemas.microsoft.com/office/powerpoint/2010/main" val="2828751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riding on the back of a horse&#10;&#10;Description automatically generated">
            <a:extLst>
              <a:ext uri="{FF2B5EF4-FFF2-40B4-BE49-F238E27FC236}">
                <a16:creationId xmlns:a16="http://schemas.microsoft.com/office/drawing/2014/main" id="{6F482D0F-F024-4CA6-A928-C6DC018B0C33}"/>
              </a:ext>
            </a:extLst>
          </p:cNvPr>
          <p:cNvPicPr>
            <a:picLocks noChangeAspect="1"/>
          </p:cNvPicPr>
          <p:nvPr/>
        </p:nvPicPr>
        <p:blipFill rotWithShape="1">
          <a:blip r:embed="rId3">
            <a:alphaModFix amt="18000"/>
          </a:blip>
          <a:srcRect l="6466" r="18329"/>
          <a:stretch/>
        </p:blipFill>
        <p:spPr>
          <a:xfrm>
            <a:off x="20" y="10"/>
            <a:ext cx="12207220" cy="6857990"/>
          </a:xfrm>
          <a:prstGeom prst="rect">
            <a:avLst/>
          </a:prstGeom>
        </p:spPr>
      </p:pic>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a:t>Our Approach</a:t>
            </a:r>
          </a:p>
        </p:txBody>
      </p:sp>
      <p:sp>
        <p:nvSpPr>
          <p:cNvPr id="4" name="Rectangle 3">
            <a:extLst>
              <a:ext uri="{FF2B5EF4-FFF2-40B4-BE49-F238E27FC236}">
                <a16:creationId xmlns:a16="http://schemas.microsoft.com/office/drawing/2014/main" id="{CA238F56-473E-413E-B42D-3532908834F2}"/>
              </a:ext>
            </a:extLst>
          </p:cNvPr>
          <p:cNvSpPr/>
          <p:nvPr/>
        </p:nvSpPr>
        <p:spPr>
          <a:xfrm>
            <a:off x="215220" y="214829"/>
            <a:ext cx="698575" cy="58940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01</a:t>
            </a:r>
          </a:p>
        </p:txBody>
      </p:sp>
      <p:sp>
        <p:nvSpPr>
          <p:cNvPr id="8" name="Rectangle 7">
            <a:extLst>
              <a:ext uri="{FF2B5EF4-FFF2-40B4-BE49-F238E27FC236}">
                <a16:creationId xmlns:a16="http://schemas.microsoft.com/office/drawing/2014/main" id="{7BAB75E6-596D-48C5-A05B-3544A728E89C}"/>
              </a:ext>
            </a:extLst>
          </p:cNvPr>
          <p:cNvSpPr/>
          <p:nvPr/>
        </p:nvSpPr>
        <p:spPr>
          <a:xfrm>
            <a:off x="1361838" y="2050743"/>
            <a:ext cx="9905719" cy="707886"/>
          </a:xfrm>
          <a:prstGeom prst="rect">
            <a:avLst/>
          </a:prstGeom>
          <a:solidFill>
            <a:schemeClr val="tx1">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1201D04-EA5E-4A7F-BBE1-22E5D3BCDAC5}"/>
              </a:ext>
            </a:extLst>
          </p:cNvPr>
          <p:cNvSpPr txBox="1"/>
          <p:nvPr/>
        </p:nvSpPr>
        <p:spPr>
          <a:xfrm>
            <a:off x="2102672" y="2050743"/>
            <a:ext cx="7840318" cy="707886"/>
          </a:xfrm>
          <a:prstGeom prst="rect">
            <a:avLst/>
          </a:prstGeom>
          <a:noFill/>
        </p:spPr>
        <p:txBody>
          <a:bodyPr wrap="square" rtlCol="0">
            <a:spAutoFit/>
          </a:bodyPr>
          <a:lstStyle/>
          <a:p>
            <a:pPr algn="ctr"/>
            <a:r>
              <a:rPr lang="en-US" sz="4000" dirty="0">
                <a:solidFill>
                  <a:schemeClr val="bg1"/>
                </a:solidFill>
              </a:rPr>
              <a:t>A</a:t>
            </a:r>
            <a:r>
              <a:rPr lang="en-US" sz="4000" b="1" dirty="0">
                <a:solidFill>
                  <a:schemeClr val="bg1"/>
                </a:solidFill>
              </a:rPr>
              <a:t> Data-Driven </a:t>
            </a:r>
            <a:r>
              <a:rPr lang="en-US" sz="4000" dirty="0">
                <a:solidFill>
                  <a:schemeClr val="bg1"/>
                </a:solidFill>
              </a:rPr>
              <a:t>Game Making Process</a:t>
            </a:r>
          </a:p>
        </p:txBody>
      </p:sp>
      <p:sp>
        <p:nvSpPr>
          <p:cNvPr id="6" name="TextBox 5">
            <a:extLst>
              <a:ext uri="{FF2B5EF4-FFF2-40B4-BE49-F238E27FC236}">
                <a16:creationId xmlns:a16="http://schemas.microsoft.com/office/drawing/2014/main" id="{1BB0CC70-EACC-4636-AF87-C626BB111280}"/>
              </a:ext>
            </a:extLst>
          </p:cNvPr>
          <p:cNvSpPr txBox="1"/>
          <p:nvPr/>
        </p:nvSpPr>
        <p:spPr>
          <a:xfrm>
            <a:off x="1361838" y="3067497"/>
            <a:ext cx="10366160" cy="3088153"/>
          </a:xfrm>
          <a:prstGeom prst="rect">
            <a:avLst/>
          </a:prstGeom>
          <a:noFill/>
        </p:spPr>
        <p:txBody>
          <a:bodyPr wrap="square" rtlCol="0">
            <a:spAutoFit/>
          </a:bodyPr>
          <a:lstStyle/>
          <a:p>
            <a:pPr marL="342900" indent="-306000" defTabSz="457200">
              <a:lnSpc>
                <a:spcPct val="110000"/>
              </a:lnSpc>
              <a:spcBef>
                <a:spcPct val="20000"/>
              </a:spcBef>
              <a:spcAft>
                <a:spcPts val="600"/>
              </a:spcAft>
              <a:buClr>
                <a:schemeClr val="tx2"/>
              </a:buClr>
              <a:buSzPct val="70000"/>
              <a:buFont typeface="Wingdings 2" charset="2"/>
              <a:buChar char=""/>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Find out the main characters – Social network analysis</a:t>
            </a:r>
          </a:p>
          <a:p>
            <a:pPr marL="342900" indent="-306000" defTabSz="457200">
              <a:lnSpc>
                <a:spcPct val="110000"/>
              </a:lnSpc>
              <a:spcBef>
                <a:spcPct val="20000"/>
              </a:spcBef>
              <a:spcAft>
                <a:spcPts val="600"/>
              </a:spcAft>
              <a:buClr>
                <a:schemeClr val="tx2"/>
              </a:buClr>
              <a:buSzPct val="70000"/>
              <a:buFont typeface="Wingdings 2" charset="2"/>
              <a:buChar char=""/>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Overall mood/tone of the game – Sentiment analysis </a:t>
            </a:r>
          </a:p>
          <a:p>
            <a:pPr marL="342900" indent="-306000" defTabSz="457200">
              <a:lnSpc>
                <a:spcPct val="110000"/>
              </a:lnSpc>
              <a:spcBef>
                <a:spcPct val="20000"/>
              </a:spcBef>
              <a:spcAft>
                <a:spcPts val="600"/>
              </a:spcAft>
              <a:buClr>
                <a:schemeClr val="tx2"/>
              </a:buClr>
              <a:buSzPct val="70000"/>
              <a:buFont typeface="Wingdings 2" charset="2"/>
              <a:buChar char=""/>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Dialogues of the characters – Word frequency</a:t>
            </a:r>
          </a:p>
          <a:p>
            <a:pPr marL="342900" indent="-306000" defTabSz="457200">
              <a:lnSpc>
                <a:spcPct val="110000"/>
              </a:lnSpc>
              <a:spcBef>
                <a:spcPct val="20000"/>
              </a:spcBef>
              <a:spcAft>
                <a:spcPts val="600"/>
              </a:spcAft>
              <a:buClr>
                <a:schemeClr val="tx2"/>
              </a:buClr>
              <a:buSzPct val="70000"/>
              <a:buFont typeface="Wingdings 2" charset="2"/>
              <a:buChar char=""/>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Diction/tone of the dialogues – Sentiment analysis</a:t>
            </a:r>
          </a:p>
          <a:p>
            <a:pPr marL="342900" indent="-306000" defTabSz="457200">
              <a:lnSpc>
                <a:spcPct val="110000"/>
              </a:lnSpc>
              <a:spcBef>
                <a:spcPct val="20000"/>
              </a:spcBef>
              <a:spcAft>
                <a:spcPts val="600"/>
              </a:spcAft>
              <a:buClr>
                <a:schemeClr val="tx2"/>
              </a:buClr>
              <a:buSzPct val="70000"/>
              <a:buFont typeface="Wingdings 2" charset="2"/>
              <a:buChar char=""/>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Character interaction – Frequency, Sentiment analysis</a:t>
            </a:r>
            <a:endPar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Tree>
    <p:extLst>
      <p:ext uri="{BB962C8B-B14F-4D97-AF65-F5344CB8AC3E}">
        <p14:creationId xmlns:p14="http://schemas.microsoft.com/office/powerpoint/2010/main" val="75762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a:t>Main Characters</a:t>
            </a:r>
          </a:p>
        </p:txBody>
      </p:sp>
      <p:sp>
        <p:nvSpPr>
          <p:cNvPr id="5" name="Content Placeholder 4">
            <a:extLst>
              <a:ext uri="{FF2B5EF4-FFF2-40B4-BE49-F238E27FC236}">
                <a16:creationId xmlns:a16="http://schemas.microsoft.com/office/drawing/2014/main" id="{D0D12ADC-F78C-4589-9184-FDC502B41284}"/>
              </a:ext>
            </a:extLst>
          </p:cNvPr>
          <p:cNvSpPr>
            <a:spLocks noGrp="1"/>
          </p:cNvSpPr>
          <p:nvPr>
            <p:ph idx="1"/>
          </p:nvPr>
        </p:nvSpPr>
        <p:spPr>
          <a:xfrm>
            <a:off x="913795" y="2076450"/>
            <a:ext cx="10353762" cy="4566721"/>
          </a:xfrm>
        </p:spPr>
        <p:txBody>
          <a:bodyPr>
            <a:normAutofit/>
          </a:bodyPr>
          <a:lstStyle/>
          <a:p>
            <a:r>
              <a:rPr lang="en-US" sz="2800" dirty="0"/>
              <a:t>Find out the main characters from the movie script</a:t>
            </a:r>
          </a:p>
          <a:p>
            <a:pPr lvl="1"/>
            <a:r>
              <a:rPr lang="en-US" sz="2600" dirty="0"/>
              <a:t>Social Network Analysis</a:t>
            </a:r>
          </a:p>
          <a:p>
            <a:r>
              <a:rPr lang="en-US" sz="2800" dirty="0"/>
              <a:t>Type of libraries we used</a:t>
            </a:r>
          </a:p>
          <a:p>
            <a:pPr lvl="1"/>
            <a:r>
              <a:rPr lang="en-US" sz="2600" dirty="0" err="1"/>
              <a:t>igraph</a:t>
            </a:r>
            <a:r>
              <a:rPr lang="en-US" sz="2600" dirty="0"/>
              <a:t>, </a:t>
            </a:r>
            <a:r>
              <a:rPr lang="en-US" sz="2600" dirty="0" err="1"/>
              <a:t>tidyverse</a:t>
            </a:r>
            <a:endParaRPr lang="en-US" sz="2600" dirty="0"/>
          </a:p>
          <a:p>
            <a:r>
              <a:rPr lang="en-US" sz="2800" dirty="0"/>
              <a:t>Social network graphs with main characters</a:t>
            </a:r>
          </a:p>
          <a:p>
            <a:r>
              <a:rPr lang="en-US" sz="2800" dirty="0"/>
              <a:t>Classify characters in groups</a:t>
            </a:r>
          </a:p>
        </p:txBody>
      </p:sp>
      <p:sp>
        <p:nvSpPr>
          <p:cNvPr id="4" name="Rectangle 3">
            <a:extLst>
              <a:ext uri="{FF2B5EF4-FFF2-40B4-BE49-F238E27FC236}">
                <a16:creationId xmlns:a16="http://schemas.microsoft.com/office/drawing/2014/main" id="{B247B0FF-CC72-41F7-A530-3DC63C18737A}"/>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Tree>
    <p:extLst>
      <p:ext uri="{BB962C8B-B14F-4D97-AF65-F5344CB8AC3E}">
        <p14:creationId xmlns:p14="http://schemas.microsoft.com/office/powerpoint/2010/main" val="3324586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2C38E-5D54-4344-A197-FF2D1BD5E59B}"/>
              </a:ext>
            </a:extLst>
          </p:cNvPr>
          <p:cNvSpPr>
            <a:spLocks noGrp="1"/>
          </p:cNvSpPr>
          <p:nvPr>
            <p:ph type="title"/>
          </p:nvPr>
        </p:nvSpPr>
        <p:spPr/>
        <p:txBody>
          <a:bodyPr/>
          <a:lstStyle/>
          <a:p>
            <a:endParaRPr lang="en-US"/>
          </a:p>
        </p:txBody>
      </p:sp>
      <p:pic>
        <p:nvPicPr>
          <p:cNvPr id="3" name="Picture 3" descr="Map&#10;&#10;Description automatically generated">
            <a:extLst>
              <a:ext uri="{FF2B5EF4-FFF2-40B4-BE49-F238E27FC236}">
                <a16:creationId xmlns:a16="http://schemas.microsoft.com/office/drawing/2014/main" id="{E9DA3011-0685-4A1A-A25D-9672A0112FB6}"/>
              </a:ext>
            </a:extLst>
          </p:cNvPr>
          <p:cNvPicPr>
            <a:picLocks noChangeAspect="1"/>
          </p:cNvPicPr>
          <p:nvPr/>
        </p:nvPicPr>
        <p:blipFill>
          <a:blip r:embed="rId3"/>
          <a:stretch>
            <a:fillRect/>
          </a:stretch>
        </p:blipFill>
        <p:spPr>
          <a:xfrm>
            <a:off x="2809483" y="494709"/>
            <a:ext cx="6835423" cy="6357511"/>
          </a:xfrm>
          <a:prstGeom prst="rect">
            <a:avLst/>
          </a:prstGeom>
        </p:spPr>
      </p:pic>
      <p:sp>
        <p:nvSpPr>
          <p:cNvPr id="5" name="Rectangle 4">
            <a:extLst>
              <a:ext uri="{FF2B5EF4-FFF2-40B4-BE49-F238E27FC236}">
                <a16:creationId xmlns:a16="http://schemas.microsoft.com/office/drawing/2014/main" id="{38C5FCA7-243D-4E10-83B9-5085921F4E7A}"/>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Tree>
    <p:extLst>
      <p:ext uri="{BB962C8B-B14F-4D97-AF65-F5344CB8AC3E}">
        <p14:creationId xmlns:p14="http://schemas.microsoft.com/office/powerpoint/2010/main" val="2433360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2C38E-5D54-4344-A197-FF2D1BD5E59B}"/>
              </a:ext>
            </a:extLst>
          </p:cNvPr>
          <p:cNvSpPr>
            <a:spLocks noGrp="1"/>
          </p:cNvSpPr>
          <p:nvPr>
            <p:ph type="title"/>
          </p:nvPr>
        </p:nvSpPr>
        <p:spPr/>
        <p:txBody>
          <a:bodyPr/>
          <a:lstStyle/>
          <a:p>
            <a:endParaRPr lang="en-US"/>
          </a:p>
        </p:txBody>
      </p:sp>
      <p:pic>
        <p:nvPicPr>
          <p:cNvPr id="3" name="Picture 3" descr="A picture containing diagram&#10;&#10;Description automatically generated">
            <a:extLst>
              <a:ext uri="{FF2B5EF4-FFF2-40B4-BE49-F238E27FC236}">
                <a16:creationId xmlns:a16="http://schemas.microsoft.com/office/drawing/2014/main" id="{04F9C0F1-96B3-401C-A1A6-B40674DC99F1}"/>
              </a:ext>
            </a:extLst>
          </p:cNvPr>
          <p:cNvPicPr>
            <a:picLocks noChangeAspect="1"/>
          </p:cNvPicPr>
          <p:nvPr/>
        </p:nvPicPr>
        <p:blipFill>
          <a:blip r:embed="rId3"/>
          <a:stretch>
            <a:fillRect/>
          </a:stretch>
        </p:blipFill>
        <p:spPr>
          <a:xfrm>
            <a:off x="2523067" y="137355"/>
            <a:ext cx="7075311" cy="6569177"/>
          </a:xfrm>
          <a:prstGeom prst="rect">
            <a:avLst/>
          </a:prstGeom>
        </p:spPr>
      </p:pic>
      <p:sp>
        <p:nvSpPr>
          <p:cNvPr id="5" name="Rectangle 4">
            <a:extLst>
              <a:ext uri="{FF2B5EF4-FFF2-40B4-BE49-F238E27FC236}">
                <a16:creationId xmlns:a16="http://schemas.microsoft.com/office/drawing/2014/main" id="{B0CDEB85-FDF6-4535-B120-D79EF6966A63}"/>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Tree>
    <p:extLst>
      <p:ext uri="{BB962C8B-B14F-4D97-AF65-F5344CB8AC3E}">
        <p14:creationId xmlns:p14="http://schemas.microsoft.com/office/powerpoint/2010/main" val="2519749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2C38E-5D54-4344-A197-FF2D1BD5E59B}"/>
              </a:ext>
            </a:extLst>
          </p:cNvPr>
          <p:cNvSpPr>
            <a:spLocks noGrp="1"/>
          </p:cNvSpPr>
          <p:nvPr>
            <p:ph type="title"/>
          </p:nvPr>
        </p:nvSpPr>
        <p:spPr/>
        <p:txBody>
          <a:bodyPr/>
          <a:lstStyle/>
          <a:p>
            <a:endParaRPr lang="en-US"/>
          </a:p>
        </p:txBody>
      </p:sp>
      <p:pic>
        <p:nvPicPr>
          <p:cNvPr id="3" name="Picture 3" descr="Diagram&#10;&#10;Description automatically generated">
            <a:extLst>
              <a:ext uri="{FF2B5EF4-FFF2-40B4-BE49-F238E27FC236}">
                <a16:creationId xmlns:a16="http://schemas.microsoft.com/office/drawing/2014/main" id="{41992417-EF97-492D-90CD-36E0615CC88F}"/>
              </a:ext>
            </a:extLst>
          </p:cNvPr>
          <p:cNvPicPr>
            <a:picLocks noChangeAspect="1"/>
          </p:cNvPicPr>
          <p:nvPr/>
        </p:nvPicPr>
        <p:blipFill>
          <a:blip r:embed="rId3"/>
          <a:stretch>
            <a:fillRect/>
          </a:stretch>
        </p:blipFill>
        <p:spPr>
          <a:xfrm>
            <a:off x="2270927" y="226840"/>
            <a:ext cx="7717135" cy="6531317"/>
          </a:xfrm>
          <a:prstGeom prst="rect">
            <a:avLst/>
          </a:prstGeom>
        </p:spPr>
      </p:pic>
      <p:sp>
        <p:nvSpPr>
          <p:cNvPr id="5" name="Rectangle 4">
            <a:extLst>
              <a:ext uri="{FF2B5EF4-FFF2-40B4-BE49-F238E27FC236}">
                <a16:creationId xmlns:a16="http://schemas.microsoft.com/office/drawing/2014/main" id="{4EA17CA1-9F2F-49B5-8E29-CC47931AFDAA}"/>
              </a:ext>
            </a:extLst>
          </p:cNvPr>
          <p:cNvSpPr/>
          <p:nvPr/>
        </p:nvSpPr>
        <p:spPr>
          <a:xfrm>
            <a:off x="215220" y="214829"/>
            <a:ext cx="698575" cy="58940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02</a:t>
            </a:r>
          </a:p>
        </p:txBody>
      </p:sp>
    </p:spTree>
    <p:extLst>
      <p:ext uri="{BB962C8B-B14F-4D97-AF65-F5344CB8AC3E}">
        <p14:creationId xmlns:p14="http://schemas.microsoft.com/office/powerpoint/2010/main" val="39686489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ppt/theme/theme2.xml><?xml version="1.0" encoding="utf-8"?>
<a:theme xmlns:a="http://schemas.openxmlformats.org/drawingml/2006/main" name="Pebble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147FC3FF7A8F48ACA9287551C002F5" ma:contentTypeVersion="8" ma:contentTypeDescription="Create a new document." ma:contentTypeScope="" ma:versionID="eddfb8b5b772ae133e2ca6fc29cdda23">
  <xsd:schema xmlns:xsd="http://www.w3.org/2001/XMLSchema" xmlns:xs="http://www.w3.org/2001/XMLSchema" xmlns:p="http://schemas.microsoft.com/office/2006/metadata/properties" xmlns:ns2="5dba07cc-17bd-43ab-b1c1-c2ac960fae9e" targetNamespace="http://schemas.microsoft.com/office/2006/metadata/properties" ma:root="true" ma:fieldsID="0a21b5cbd0a433607f4501a3ef26179e" ns2:_="">
    <xsd:import namespace="5dba07cc-17bd-43ab-b1c1-c2ac960fae9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ba07cc-17bd-43ab-b1c1-c2ac960fae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5E633-787E-423C-9FD9-F884197A938A}">
  <ds:schemaRefs>
    <ds:schemaRef ds:uri="5dba07cc-17bd-43ab-b1c1-c2ac960fae9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870889A-9EE7-43F8-B4AB-0402F039C45B}">
  <ds:schemaRefs>
    <ds:schemaRef ds:uri="5dba07cc-17bd-43ab-b1c1-c2ac960fae9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2F5F183-F4FA-4818-940F-F3DB05C8ED7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335</TotalTime>
  <Words>1515</Words>
  <Application>Microsoft Office PowerPoint</Application>
  <PresentationFormat>Widescreen</PresentationFormat>
  <Paragraphs>315</Paragraphs>
  <Slides>47</Slides>
  <Notes>33</Notes>
  <HiddenSlides>0</HiddenSlides>
  <MMClips>0</MMClip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SlateVTI</vt:lpstr>
      <vt:lpstr>PebbleVTI</vt:lpstr>
      <vt:lpstr> Deathly Hallows</vt:lpstr>
      <vt:lpstr>Stages of game development </vt:lpstr>
      <vt:lpstr>A DATA-DRIVEN R.P.G.</vt:lpstr>
      <vt:lpstr>The Mission</vt:lpstr>
      <vt:lpstr>Our Approach</vt:lpstr>
      <vt:lpstr>Main Characters</vt:lpstr>
      <vt:lpstr>PowerPoint Presentation</vt:lpstr>
      <vt:lpstr>PowerPoint Presentation</vt:lpstr>
      <vt:lpstr>PowerPoint Presentation</vt:lpstr>
      <vt:lpstr>PowerPoint Presentation</vt:lpstr>
      <vt:lpstr>Good vs. Evil</vt:lpstr>
      <vt:lpstr>Evil</vt:lpstr>
      <vt:lpstr>Good</vt:lpstr>
      <vt:lpstr>Hubs and Authorities for Good </vt:lpstr>
      <vt:lpstr>Tones in Story Lines</vt:lpstr>
      <vt:lpstr>Sentiment Analysis - Script</vt:lpstr>
      <vt:lpstr>Story Lines</vt:lpstr>
      <vt:lpstr>Story Lines</vt:lpstr>
      <vt:lpstr>Story Lines</vt:lpstr>
      <vt:lpstr>Dialogues of the Characters</vt:lpstr>
      <vt:lpstr>Word Cloud</vt:lpstr>
      <vt:lpstr>Word Frequency Analysis</vt:lpstr>
      <vt:lpstr>Diction and Tones</vt:lpstr>
      <vt:lpstr>Sentiment Analysis (Main Characters)</vt:lpstr>
      <vt:lpstr>Sentiment Analysis  (Antagonist and Supporting Characters)</vt:lpstr>
      <vt:lpstr>Interactions</vt:lpstr>
      <vt:lpstr>Interactions (using bing lexicon)</vt:lpstr>
      <vt:lpstr>Interactions (using sentimentr package)</vt:lpstr>
      <vt:lpstr>Game Insights - Sentiment Analysis</vt:lpstr>
      <vt:lpstr>Stitching the Data for R.P.G</vt:lpstr>
      <vt:lpstr>Harry Potter</vt:lpstr>
      <vt:lpstr>Application </vt:lpstr>
      <vt:lpstr>Questions</vt:lpstr>
      <vt:lpstr>Appendix</vt:lpstr>
      <vt:lpstr>Deathly Hallows  Part One  </vt:lpstr>
      <vt:lpstr> Dumbledore’s Army </vt:lpstr>
      <vt:lpstr>Dumbledore’s Army</vt:lpstr>
      <vt:lpstr>Dumbledore’s Army</vt:lpstr>
      <vt:lpstr>The Dark Legion </vt:lpstr>
      <vt:lpstr>The Dark Legion</vt:lpstr>
      <vt:lpstr>The Dark Legion </vt:lpstr>
      <vt:lpstr>             Chapter one Rescue   Dumbledore’s Army   Harry   Mission 1  Help Mid-eye make Polyjuice.   Mission 2  Help Hagrid control the motorbike and avoid attack the attack from the Dark Lord.  Mission 3  Pass the test  Minister for Magic Scrimgeour to release the contents of Albus Dumbledore’s will  Mission 4  Interrogate Mundungus about the true Horcrux.         </vt:lpstr>
      <vt:lpstr>Chapter one  Wizard without a wand   The Dark Legion  Lucius  Mission 1 Volunteer to offer your wand to the Dark Lord  Mission 2 Help other Death Eaters kill the Mad-eye.  Mission 3 Help the Dark Lord tourrching Ollivander.  </vt:lpstr>
      <vt:lpstr>Chapter Two Horcrux Hunt Dumbledore’s Army RON  Mission 1 Interrogate Mundungus about the true Horcrux.   Mission 2 Infiltration Ministry of Magic get the true Horcrux.  Mission 3 Help Harry get the Gryffindor’s sword and destroy the Horcrux.  </vt:lpstr>
      <vt:lpstr>Elder wand  The Dark Legion     The Dark Lord  Mission 1   Tourrching Ollivander get information about Elder wand. Mission 2  Torturing and murdering both Gregorovitch and Grindelwald to finish the research. Mission 3  Broke into Dumbledore’s grave and robbed it of the wand.</vt:lpstr>
      <vt:lpstr>Chapter 3 Deathly Hollows  Dumbledore’s Army Hermione  Mission 1  Go to Godric’s Hollow find the Gryffindor’s Sword.  Mission 2 Asked two friends to visit Lovegood’s home, learn about Deathly Hollows  Mission 3 Hit the Harry’s face before the Snatchers capture them. </vt:lpstr>
      <vt:lpstr> The Dark Legion Bellatrix  Mission 1 Incapacitating the snatchers and get back control of sword of Gryffindor  Mission 2 Isolated Hermione for interrogation.  Mission 3 Kill the Dobby.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Deathly Hallows</dc:title>
  <dc:creator>Kwame Nyame-Kusi</dc:creator>
  <cp:lastModifiedBy>Jong Min Shin</cp:lastModifiedBy>
  <cp:revision>30</cp:revision>
  <dcterms:created xsi:type="dcterms:W3CDTF">2020-11-29T19:26:21Z</dcterms:created>
  <dcterms:modified xsi:type="dcterms:W3CDTF">2021-03-03T01:24:22Z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79b9249-5624-4344-912f-53c171abff10_Enabled">
    <vt:lpwstr>True</vt:lpwstr>
  </property>
  <property fmtid="{D5CDD505-2E9C-101B-9397-08002B2CF9AE}" pid="3" name="MSIP_Label_c79b9249-5624-4344-912f-53c171abff10_SiteId">
    <vt:lpwstr>3664e6fa-47bd-45a6-9670-8c4f080f8ca6</vt:lpwstr>
  </property>
  <property fmtid="{D5CDD505-2E9C-101B-9397-08002B2CF9AE}" pid="4" name="MSIP_Label_c79b9249-5624-4344-912f-53c171abff10_Owner">
    <vt:lpwstr>km889@drexel.edu</vt:lpwstr>
  </property>
  <property fmtid="{D5CDD505-2E9C-101B-9397-08002B2CF9AE}" pid="5" name="MSIP_Label_c79b9249-5624-4344-912f-53c171abff10_SetDate">
    <vt:lpwstr>2020-11-30T03:16:39.9722959Z</vt:lpwstr>
  </property>
  <property fmtid="{D5CDD505-2E9C-101B-9397-08002B2CF9AE}" pid="6" name="MSIP_Label_c79b9249-5624-4344-912f-53c171abff10_Name">
    <vt:lpwstr>Internal</vt:lpwstr>
  </property>
  <property fmtid="{D5CDD505-2E9C-101B-9397-08002B2CF9AE}" pid="7" name="MSIP_Label_c79b9249-5624-4344-912f-53c171abff10_Application">
    <vt:lpwstr>Microsoft Azure Information Protection</vt:lpwstr>
  </property>
  <property fmtid="{D5CDD505-2E9C-101B-9397-08002B2CF9AE}" pid="8" name="MSIP_Label_c79b9249-5624-4344-912f-53c171abff10_ActionId">
    <vt:lpwstr>b9594d84-21e1-444d-bc10-5e28c8196002</vt:lpwstr>
  </property>
  <property fmtid="{D5CDD505-2E9C-101B-9397-08002B2CF9AE}" pid="9" name="MSIP_Label_c79b9249-5624-4344-912f-53c171abff10_Extended_MSFT_Method">
    <vt:lpwstr>Automatic</vt:lpwstr>
  </property>
  <property fmtid="{D5CDD505-2E9C-101B-9397-08002B2CF9AE}" pid="10" name="Sensitivity">
    <vt:lpwstr>Internal</vt:lpwstr>
  </property>
</Properties>
</file>